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5" r:id="rId1"/>
  </p:sldMasterIdLst>
  <p:notesMasterIdLst>
    <p:notesMasterId r:id="rId27"/>
  </p:notesMasterIdLst>
  <p:sldIdLst>
    <p:sldId id="256" r:id="rId2"/>
    <p:sldId id="257" r:id="rId3"/>
    <p:sldId id="258" r:id="rId4"/>
    <p:sldId id="259" r:id="rId5"/>
    <p:sldId id="263" r:id="rId6"/>
    <p:sldId id="265" r:id="rId7"/>
    <p:sldId id="262" r:id="rId8"/>
    <p:sldId id="266" r:id="rId9"/>
    <p:sldId id="267" r:id="rId10"/>
    <p:sldId id="260" r:id="rId11"/>
    <p:sldId id="268" r:id="rId12"/>
    <p:sldId id="269" r:id="rId13"/>
    <p:sldId id="270" r:id="rId14"/>
    <p:sldId id="271" r:id="rId15"/>
    <p:sldId id="272" r:id="rId16"/>
    <p:sldId id="261" r:id="rId17"/>
    <p:sldId id="273" r:id="rId18"/>
    <p:sldId id="274" r:id="rId19"/>
    <p:sldId id="275" r:id="rId20"/>
    <p:sldId id="276" r:id="rId21"/>
    <p:sldId id="277" r:id="rId22"/>
    <p:sldId id="264" r:id="rId23"/>
    <p:sldId id="279" r:id="rId24"/>
    <p:sldId id="280" r:id="rId25"/>
    <p:sldId id="281" r:id="rId26"/>
  </p:sldIdLst>
  <p:sldSz cx="9144000" cy="6858000" type="screen4x3"/>
  <p:notesSz cx="6805613" cy="9939338"/>
  <p:defaultTextStyle>
    <a:defPPr>
      <a:defRPr lang="ja-JP"/>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kumimoji="1" sz="1200">
                <a:ea typeface="ＭＳ Ｐゴシック" pitchFamily="50" charset="-128"/>
              </a:defRPr>
            </a:lvl1pPr>
          </a:lstStyle>
          <a:p>
            <a:pPr>
              <a:defRPr/>
            </a:pPr>
            <a:endParaRPr lang="ja-JP" altLang="en-US"/>
          </a:p>
        </p:txBody>
      </p:sp>
      <p:sp>
        <p:nvSpPr>
          <p:cNvPr id="3" name="日付プレースホルダー 2"/>
          <p:cNvSpPr>
            <a:spLocks noGrp="1"/>
          </p:cNvSpPr>
          <p:nvPr>
            <p:ph type="dt" idx="1"/>
          </p:nvPr>
        </p:nvSpPr>
        <p:spPr>
          <a:xfrm>
            <a:off x="3854450" y="0"/>
            <a:ext cx="2949575" cy="496888"/>
          </a:xfrm>
          <a:prstGeom prst="rect">
            <a:avLst/>
          </a:prstGeom>
        </p:spPr>
        <p:txBody>
          <a:bodyPr vert="horz" lIns="91440" tIns="45720" rIns="91440" bIns="45720" rtlCol="0"/>
          <a:lstStyle>
            <a:lvl1pPr algn="r">
              <a:defRPr kumimoji="1" sz="1200">
                <a:ea typeface="ＭＳ Ｐゴシック" pitchFamily="50" charset="-128"/>
              </a:defRPr>
            </a:lvl1pPr>
          </a:lstStyle>
          <a:p>
            <a:pPr>
              <a:defRPr/>
            </a:pPr>
            <a:fld id="{AE44A591-DB71-495B-A8D9-485AAC3FA322}" type="datetimeFigureOut">
              <a:rPr lang="ja-JP" altLang="en-US"/>
              <a:pPr>
                <a:defRPr/>
              </a:pPr>
              <a:t>2013/1/24</a:t>
            </a:fld>
            <a:endParaRPr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ー 4"/>
          <p:cNvSpPr>
            <a:spLocks noGrp="1"/>
          </p:cNvSpPr>
          <p:nvPr>
            <p:ph type="body" sz="quarter" idx="3"/>
          </p:nvPr>
        </p:nvSpPr>
        <p:spPr>
          <a:xfrm>
            <a:off x="681038" y="4721225"/>
            <a:ext cx="5443537" cy="4471988"/>
          </a:xfrm>
          <a:prstGeom prst="rect">
            <a:avLst/>
          </a:prstGeom>
        </p:spPr>
        <p:txBody>
          <a:bodyPr vert="horz" lIns="91440" tIns="45720" rIns="91440" bIns="45720"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kumimoji="1" sz="1200">
                <a:ea typeface="ＭＳ Ｐゴシック" pitchFamily="50" charset="-128"/>
              </a:defRPr>
            </a:lvl1pPr>
          </a:lstStyle>
          <a:p>
            <a:pPr>
              <a:defRPr/>
            </a:pPr>
            <a:endParaRPr lang="ja-JP" altLang="en-US"/>
          </a:p>
        </p:txBody>
      </p:sp>
      <p:sp>
        <p:nvSpPr>
          <p:cNvPr id="7" name="スライド番号プレースホルダー 6"/>
          <p:cNvSpPr>
            <a:spLocks noGrp="1"/>
          </p:cNvSpPr>
          <p:nvPr>
            <p:ph type="sldNum" sz="quarter" idx="5"/>
          </p:nvPr>
        </p:nvSpPr>
        <p:spPr>
          <a:xfrm>
            <a:off x="3854450" y="9440863"/>
            <a:ext cx="2949575" cy="496887"/>
          </a:xfrm>
          <a:prstGeom prst="rect">
            <a:avLst/>
          </a:prstGeom>
        </p:spPr>
        <p:txBody>
          <a:bodyPr vert="horz" lIns="91440" tIns="45720" rIns="91440" bIns="45720" rtlCol="0" anchor="b"/>
          <a:lstStyle>
            <a:lvl1pPr algn="r">
              <a:defRPr kumimoji="1" sz="1200">
                <a:ea typeface="ＭＳ Ｐゴシック" pitchFamily="50" charset="-128"/>
              </a:defRPr>
            </a:lvl1pPr>
          </a:lstStyle>
          <a:p>
            <a:pPr>
              <a:defRPr/>
            </a:pPr>
            <a:fld id="{98D4A5B3-45FD-40C9-966C-9B030EB6EEE9}" type="slidenum">
              <a:rPr lang="ja-JP" altLang="en-US"/>
              <a:pPr>
                <a:defRPr/>
              </a:pPr>
              <a:t>‹#›</a:t>
            </a:fld>
            <a:endParaRPr lang="ja-JP" altLang="en-US"/>
          </a:p>
        </p:txBody>
      </p:sp>
    </p:spTree>
    <p:extLst>
      <p:ext uri="{BB962C8B-B14F-4D97-AF65-F5344CB8AC3E}">
        <p14:creationId xmlns:p14="http://schemas.microsoft.com/office/powerpoint/2010/main" val="34919481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ounded Rectangle 15"/>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9"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useBgFill="1">
          <p:nvSpPr>
            <p:cNvPr id="10" name="Freeform 10"/>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11" name="Date Placeholder 3"/>
          <p:cNvSpPr>
            <a:spLocks noGrp="1"/>
          </p:cNvSpPr>
          <p:nvPr>
            <p:ph type="dt" sz="half" idx="10"/>
          </p:nvPr>
        </p:nvSpPr>
        <p:spPr/>
        <p:txBody>
          <a:bodyPr/>
          <a:lstStyle>
            <a:lvl1pPr>
              <a:defRPr/>
            </a:lvl1pPr>
          </a:lstStyle>
          <a:p>
            <a:pPr>
              <a:defRPr/>
            </a:pPr>
            <a:endParaRPr lang="ja-JP" altLang="en-US"/>
          </a:p>
        </p:txBody>
      </p:sp>
      <p:sp>
        <p:nvSpPr>
          <p:cNvPr id="12" name="Footer Placeholder 4"/>
          <p:cNvSpPr>
            <a:spLocks noGrp="1"/>
          </p:cNvSpPr>
          <p:nvPr>
            <p:ph type="ftr" sz="quarter" idx="11"/>
          </p:nvPr>
        </p:nvSpPr>
        <p:spPr/>
        <p:txBody>
          <a:bodyPr/>
          <a:lstStyle>
            <a:lvl1pPr>
              <a:defRPr/>
            </a:lvl1pPr>
          </a:lstStyle>
          <a:p>
            <a:pPr>
              <a:defRPr/>
            </a:pPr>
            <a:endParaRPr lang="ja-JP" altLang="en-US"/>
          </a:p>
        </p:txBody>
      </p:sp>
      <p:sp>
        <p:nvSpPr>
          <p:cNvPr id="13" name="Slide Number Placeholder 5"/>
          <p:cNvSpPr>
            <a:spLocks noGrp="1"/>
          </p:cNvSpPr>
          <p:nvPr>
            <p:ph type="sldNum" sz="quarter" idx="12"/>
          </p:nvPr>
        </p:nvSpPr>
        <p:spPr/>
        <p:txBody>
          <a:bodyPr/>
          <a:lstStyle>
            <a:lvl1pPr>
              <a:defRPr/>
            </a:lvl1pPr>
          </a:lstStyle>
          <a:p>
            <a:pPr>
              <a:defRPr/>
            </a:pPr>
            <a:fld id="{DFD2AD99-74C7-4E60-B9C4-D17A75CE0008}" type="slidenum">
              <a:rPr lang="ja-JP" altLang="ja-JP"/>
              <a:pPr>
                <a:defRPr/>
              </a:pPr>
              <a:t>‹#›</a:t>
            </a:fld>
            <a:endParaRPr lang="ja-JP" altLang="ja-JP"/>
          </a:p>
        </p:txBody>
      </p:sp>
    </p:spTree>
    <p:extLst>
      <p:ext uri="{BB962C8B-B14F-4D97-AF65-F5344CB8AC3E}">
        <p14:creationId xmlns:p14="http://schemas.microsoft.com/office/powerpoint/2010/main" val="1094711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lvl1pPr>
              <a:defRPr/>
            </a:lvl1pPr>
          </a:lstStyle>
          <a:p>
            <a:pPr>
              <a:defRPr/>
            </a:pPr>
            <a:endParaRPr lang="ja-JP" altLang="ja-JP"/>
          </a:p>
        </p:txBody>
      </p:sp>
      <p:sp>
        <p:nvSpPr>
          <p:cNvPr id="5" name="Footer Placeholder 4"/>
          <p:cNvSpPr>
            <a:spLocks noGrp="1"/>
          </p:cNvSpPr>
          <p:nvPr>
            <p:ph type="ftr" sz="quarter" idx="11"/>
          </p:nvPr>
        </p:nvSpPr>
        <p:spPr/>
        <p:txBody>
          <a:bodyPr/>
          <a:lstStyle>
            <a:lvl1pPr>
              <a:defRPr/>
            </a:lvl1pPr>
          </a:lstStyle>
          <a:p>
            <a:pPr>
              <a:defRPr/>
            </a:pPr>
            <a:endParaRPr lang="ja-JP" altLang="ja-JP"/>
          </a:p>
        </p:txBody>
      </p:sp>
      <p:sp>
        <p:nvSpPr>
          <p:cNvPr id="6" name="Slide Number Placeholder 5"/>
          <p:cNvSpPr>
            <a:spLocks noGrp="1"/>
          </p:cNvSpPr>
          <p:nvPr>
            <p:ph type="sldNum" sz="quarter" idx="12"/>
          </p:nvPr>
        </p:nvSpPr>
        <p:spPr/>
        <p:txBody>
          <a:bodyPr/>
          <a:lstStyle>
            <a:lvl1pPr>
              <a:defRPr/>
            </a:lvl1pPr>
          </a:lstStyle>
          <a:p>
            <a:pPr>
              <a:defRPr/>
            </a:pPr>
            <a:fld id="{1C74B66A-1AD7-458E-8517-70C99673E676}" type="slidenum">
              <a:rPr lang="ja-JP" altLang="ja-JP"/>
              <a:pPr>
                <a:defRPr/>
              </a:pPr>
              <a:t>‹#›</a:t>
            </a:fld>
            <a:endParaRPr lang="ja-JP" altLang="ja-JP"/>
          </a:p>
        </p:txBody>
      </p:sp>
    </p:spTree>
    <p:extLst>
      <p:ext uri="{BB962C8B-B14F-4D97-AF65-F5344CB8AC3E}">
        <p14:creationId xmlns:p14="http://schemas.microsoft.com/office/powerpoint/2010/main" val="3676582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4" name="Rounded Rectangle 20"/>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5" name="Group 14"/>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9"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useBgFill="1">
          <p:nvSpPr>
            <p:cNvPr id="10" name="Freeform 19"/>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1" name="Date Placeholder 3"/>
          <p:cNvSpPr>
            <a:spLocks noGrp="1"/>
          </p:cNvSpPr>
          <p:nvPr>
            <p:ph type="dt" sz="half" idx="10"/>
          </p:nvPr>
        </p:nvSpPr>
        <p:spPr/>
        <p:txBody>
          <a:bodyPr/>
          <a:lstStyle>
            <a:lvl1pPr>
              <a:defRPr/>
            </a:lvl1pPr>
          </a:lstStyle>
          <a:p>
            <a:pPr>
              <a:defRPr/>
            </a:pPr>
            <a:endParaRPr lang="ja-JP" altLang="ja-JP"/>
          </a:p>
        </p:txBody>
      </p:sp>
      <p:sp>
        <p:nvSpPr>
          <p:cNvPr id="12" name="Footer Placeholder 4"/>
          <p:cNvSpPr>
            <a:spLocks noGrp="1"/>
          </p:cNvSpPr>
          <p:nvPr>
            <p:ph type="ftr" sz="quarter" idx="11"/>
          </p:nvPr>
        </p:nvSpPr>
        <p:spPr/>
        <p:txBody>
          <a:bodyPr/>
          <a:lstStyle>
            <a:lvl1pPr>
              <a:defRPr/>
            </a:lvl1pPr>
          </a:lstStyle>
          <a:p>
            <a:pPr>
              <a:defRPr/>
            </a:pPr>
            <a:endParaRPr lang="ja-JP" altLang="ja-JP"/>
          </a:p>
        </p:txBody>
      </p:sp>
      <p:sp>
        <p:nvSpPr>
          <p:cNvPr id="13" name="Slide Number Placeholder 5"/>
          <p:cNvSpPr>
            <a:spLocks noGrp="1"/>
          </p:cNvSpPr>
          <p:nvPr>
            <p:ph type="sldNum" sz="quarter" idx="12"/>
          </p:nvPr>
        </p:nvSpPr>
        <p:spPr/>
        <p:txBody>
          <a:bodyPr/>
          <a:lstStyle>
            <a:lvl1pPr>
              <a:defRPr/>
            </a:lvl1pPr>
          </a:lstStyle>
          <a:p>
            <a:pPr>
              <a:defRPr/>
            </a:pPr>
            <a:fld id="{6763A8F4-C531-43DB-AD5A-7095C7BAF07C}" type="slidenum">
              <a:rPr lang="ja-JP" altLang="ja-JP"/>
              <a:pPr>
                <a:defRPr/>
              </a:pPr>
              <a:t>‹#›</a:t>
            </a:fld>
            <a:endParaRPr lang="ja-JP" altLang="ja-JP"/>
          </a:p>
        </p:txBody>
      </p:sp>
    </p:spTree>
    <p:extLst>
      <p:ext uri="{BB962C8B-B14F-4D97-AF65-F5344CB8AC3E}">
        <p14:creationId xmlns:p14="http://schemas.microsoft.com/office/powerpoint/2010/main" val="4163076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Title 6"/>
          <p:cNvSpPr>
            <a:spLocks noGrp="1"/>
          </p:cNvSpPr>
          <p:nvPr>
            <p:ph type="title"/>
          </p:nvPr>
        </p:nvSpPr>
        <p:spPr/>
        <p:txBody>
          <a:bodyPr/>
          <a:lstStyle/>
          <a:p>
            <a:r>
              <a:rPr lang="ja-JP" altLang="en-US" smtClean="0"/>
              <a:t>マスター タイトルの書式設定</a:t>
            </a:r>
            <a:endParaRPr lang="en-US"/>
          </a:p>
        </p:txBody>
      </p:sp>
      <p:sp>
        <p:nvSpPr>
          <p:cNvPr id="4" name="Date Placeholder 3"/>
          <p:cNvSpPr>
            <a:spLocks noGrp="1"/>
          </p:cNvSpPr>
          <p:nvPr>
            <p:ph type="dt" sz="half" idx="10"/>
          </p:nvPr>
        </p:nvSpPr>
        <p:spPr/>
        <p:txBody>
          <a:bodyPr/>
          <a:lstStyle>
            <a:lvl1pPr>
              <a:defRPr/>
            </a:lvl1pPr>
          </a:lstStyle>
          <a:p>
            <a:pPr>
              <a:defRPr/>
            </a:pPr>
            <a:endParaRPr lang="ja-JP" altLang="ja-JP"/>
          </a:p>
        </p:txBody>
      </p:sp>
      <p:sp>
        <p:nvSpPr>
          <p:cNvPr id="5" name="Footer Placeholder 4"/>
          <p:cNvSpPr>
            <a:spLocks noGrp="1"/>
          </p:cNvSpPr>
          <p:nvPr>
            <p:ph type="ftr" sz="quarter" idx="11"/>
          </p:nvPr>
        </p:nvSpPr>
        <p:spPr/>
        <p:txBody>
          <a:bodyPr/>
          <a:lstStyle>
            <a:lvl1pPr>
              <a:defRPr/>
            </a:lvl1pPr>
          </a:lstStyle>
          <a:p>
            <a:pPr>
              <a:defRPr/>
            </a:pPr>
            <a:endParaRPr lang="ja-JP" altLang="ja-JP"/>
          </a:p>
        </p:txBody>
      </p:sp>
      <p:sp>
        <p:nvSpPr>
          <p:cNvPr id="6" name="Slide Number Placeholder 5"/>
          <p:cNvSpPr>
            <a:spLocks noGrp="1"/>
          </p:cNvSpPr>
          <p:nvPr>
            <p:ph type="sldNum" sz="quarter" idx="12"/>
          </p:nvPr>
        </p:nvSpPr>
        <p:spPr/>
        <p:txBody>
          <a:bodyPr/>
          <a:lstStyle>
            <a:lvl1pPr>
              <a:defRPr/>
            </a:lvl1pPr>
          </a:lstStyle>
          <a:p>
            <a:pPr>
              <a:defRPr/>
            </a:pPr>
            <a:fld id="{353A069D-AF5D-407E-B50F-9A02EB439D32}" type="slidenum">
              <a:rPr lang="ja-JP" altLang="ja-JP"/>
              <a:pPr>
                <a:defRPr/>
              </a:pPr>
              <a:t>‹#›</a:t>
            </a:fld>
            <a:endParaRPr lang="ja-JP" altLang="ja-JP"/>
          </a:p>
        </p:txBody>
      </p:sp>
    </p:spTree>
    <p:extLst>
      <p:ext uri="{BB962C8B-B14F-4D97-AF65-F5344CB8AC3E}">
        <p14:creationId xmlns:p14="http://schemas.microsoft.com/office/powerpoint/2010/main" val="3517938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4" name="Rounded Rectangle 1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14"/>
          <p:cNvSpPr>
            <a:spLocks/>
          </p:cNvSpPr>
          <p:nvPr/>
        </p:nvSpPr>
        <p:spPr bwMode="hidden">
          <a:xfrm>
            <a:off x="6046788" y="4203700"/>
            <a:ext cx="2876550" cy="714375"/>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 name="Freeform 18"/>
          <p:cNvSpPr>
            <a:spLocks/>
          </p:cNvSpPr>
          <p:nvPr/>
        </p:nvSpPr>
        <p:spPr bwMode="hidden">
          <a:xfrm>
            <a:off x="2619375" y="4075113"/>
            <a:ext cx="5545138" cy="850900"/>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 name="Freeform 22"/>
          <p:cNvSpPr>
            <a:spLocks/>
          </p:cNvSpPr>
          <p:nvPr/>
        </p:nvSpPr>
        <p:spPr bwMode="hidden">
          <a:xfrm>
            <a:off x="2828925" y="4087813"/>
            <a:ext cx="5467350" cy="77470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8" name="Freeform 26"/>
          <p:cNvSpPr>
            <a:spLocks/>
          </p:cNvSpPr>
          <p:nvPr/>
        </p:nvSpPr>
        <p:spPr bwMode="hidden">
          <a:xfrm>
            <a:off x="5610225" y="4073525"/>
            <a:ext cx="3306763" cy="652463"/>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useBgFill="1">
        <p:nvSpPr>
          <p:cNvPr id="9" name="Freeform 10"/>
          <p:cNvSpPr>
            <a:spLocks/>
          </p:cNvSpPr>
          <p:nvPr/>
        </p:nvSpPr>
        <p:spPr bwMode="hidden">
          <a:xfrm>
            <a:off x="211138" y="4059238"/>
            <a:ext cx="8723312" cy="1328737"/>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10" name="Date Placeholder 3"/>
          <p:cNvSpPr>
            <a:spLocks noGrp="1"/>
          </p:cNvSpPr>
          <p:nvPr>
            <p:ph type="dt" sz="half" idx="10"/>
          </p:nvPr>
        </p:nvSpPr>
        <p:spPr/>
        <p:txBody>
          <a:bodyPr/>
          <a:lstStyle>
            <a:lvl1pPr>
              <a:defRPr/>
            </a:lvl1pPr>
          </a:lstStyle>
          <a:p>
            <a:pPr>
              <a:defRPr/>
            </a:pPr>
            <a:endParaRPr lang="ja-JP" altLang="ja-JP"/>
          </a:p>
        </p:txBody>
      </p:sp>
      <p:sp>
        <p:nvSpPr>
          <p:cNvPr id="11" name="Footer Placeholder 4"/>
          <p:cNvSpPr>
            <a:spLocks noGrp="1"/>
          </p:cNvSpPr>
          <p:nvPr>
            <p:ph type="ftr" sz="quarter" idx="11"/>
          </p:nvPr>
        </p:nvSpPr>
        <p:spPr/>
        <p:txBody>
          <a:bodyPr/>
          <a:lstStyle>
            <a:lvl1pPr>
              <a:defRPr/>
            </a:lvl1pPr>
          </a:lstStyle>
          <a:p>
            <a:pPr>
              <a:defRPr/>
            </a:pPr>
            <a:endParaRPr lang="ja-JP" altLang="ja-JP"/>
          </a:p>
        </p:txBody>
      </p:sp>
      <p:sp>
        <p:nvSpPr>
          <p:cNvPr id="12" name="Slide Number Placeholder 5"/>
          <p:cNvSpPr>
            <a:spLocks noGrp="1"/>
          </p:cNvSpPr>
          <p:nvPr>
            <p:ph type="sldNum" sz="quarter" idx="12"/>
          </p:nvPr>
        </p:nvSpPr>
        <p:spPr/>
        <p:txBody>
          <a:bodyPr/>
          <a:lstStyle>
            <a:lvl1pPr>
              <a:defRPr/>
            </a:lvl1pPr>
          </a:lstStyle>
          <a:p>
            <a:pPr>
              <a:defRPr/>
            </a:pPr>
            <a:fld id="{C03FD446-132B-442E-9D1B-BE4D79C8A5BA}" type="slidenum">
              <a:rPr lang="ja-JP" altLang="ja-JP"/>
              <a:pPr>
                <a:defRPr/>
              </a:pPr>
              <a:t>‹#›</a:t>
            </a:fld>
            <a:endParaRPr lang="ja-JP" altLang="ja-JP"/>
          </a:p>
        </p:txBody>
      </p:sp>
    </p:spTree>
    <p:extLst>
      <p:ext uri="{BB962C8B-B14F-4D97-AF65-F5344CB8AC3E}">
        <p14:creationId xmlns:p14="http://schemas.microsoft.com/office/powerpoint/2010/main" val="1390745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Date Placeholder 3"/>
          <p:cNvSpPr>
            <a:spLocks noGrp="1"/>
          </p:cNvSpPr>
          <p:nvPr>
            <p:ph type="dt" sz="half" idx="15"/>
          </p:nvPr>
        </p:nvSpPr>
        <p:spPr/>
        <p:txBody>
          <a:bodyPr/>
          <a:lstStyle>
            <a:lvl1pPr>
              <a:defRPr/>
            </a:lvl1pPr>
          </a:lstStyle>
          <a:p>
            <a:pPr>
              <a:defRPr/>
            </a:pPr>
            <a:endParaRPr lang="ja-JP" altLang="ja-JP"/>
          </a:p>
        </p:txBody>
      </p:sp>
      <p:sp>
        <p:nvSpPr>
          <p:cNvPr id="6" name="Footer Placeholder 4"/>
          <p:cNvSpPr>
            <a:spLocks noGrp="1"/>
          </p:cNvSpPr>
          <p:nvPr>
            <p:ph type="ftr" sz="quarter" idx="16"/>
          </p:nvPr>
        </p:nvSpPr>
        <p:spPr/>
        <p:txBody>
          <a:bodyPr/>
          <a:lstStyle>
            <a:lvl1pPr>
              <a:defRPr/>
            </a:lvl1pPr>
          </a:lstStyle>
          <a:p>
            <a:pPr>
              <a:defRPr/>
            </a:pPr>
            <a:endParaRPr lang="ja-JP" altLang="ja-JP"/>
          </a:p>
        </p:txBody>
      </p:sp>
      <p:sp>
        <p:nvSpPr>
          <p:cNvPr id="7" name="Slide Number Placeholder 5"/>
          <p:cNvSpPr>
            <a:spLocks noGrp="1"/>
          </p:cNvSpPr>
          <p:nvPr>
            <p:ph type="sldNum" sz="quarter" idx="17"/>
          </p:nvPr>
        </p:nvSpPr>
        <p:spPr/>
        <p:txBody>
          <a:bodyPr/>
          <a:lstStyle>
            <a:lvl1pPr>
              <a:defRPr/>
            </a:lvl1pPr>
          </a:lstStyle>
          <a:p>
            <a:pPr>
              <a:defRPr/>
            </a:pPr>
            <a:fld id="{ADC15659-ED29-4AB5-A1A5-9E98B806847A}" type="slidenum">
              <a:rPr lang="ja-JP" altLang="ja-JP"/>
              <a:pPr>
                <a:defRPr/>
              </a:pPr>
              <a:t>‹#›</a:t>
            </a:fld>
            <a:endParaRPr lang="ja-JP" altLang="ja-JP"/>
          </a:p>
        </p:txBody>
      </p:sp>
    </p:spTree>
    <p:extLst>
      <p:ext uri="{BB962C8B-B14F-4D97-AF65-F5344CB8AC3E}">
        <p14:creationId xmlns:p14="http://schemas.microsoft.com/office/powerpoint/2010/main" val="3239667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3"/>
          <p:cNvSpPr>
            <a:spLocks noGrp="1"/>
          </p:cNvSpPr>
          <p:nvPr>
            <p:ph type="dt" sz="half" idx="10"/>
          </p:nvPr>
        </p:nvSpPr>
        <p:spPr/>
        <p:txBody>
          <a:bodyPr/>
          <a:lstStyle>
            <a:lvl1pPr>
              <a:defRPr/>
            </a:lvl1pPr>
          </a:lstStyle>
          <a:p>
            <a:pPr>
              <a:defRPr/>
            </a:pPr>
            <a:endParaRPr lang="ja-JP" altLang="ja-JP"/>
          </a:p>
        </p:txBody>
      </p:sp>
      <p:sp>
        <p:nvSpPr>
          <p:cNvPr id="8" name="Footer Placeholder 4"/>
          <p:cNvSpPr>
            <a:spLocks noGrp="1"/>
          </p:cNvSpPr>
          <p:nvPr>
            <p:ph type="ftr" sz="quarter" idx="11"/>
          </p:nvPr>
        </p:nvSpPr>
        <p:spPr/>
        <p:txBody>
          <a:bodyPr/>
          <a:lstStyle>
            <a:lvl1pPr>
              <a:defRPr/>
            </a:lvl1pPr>
          </a:lstStyle>
          <a:p>
            <a:pPr>
              <a:defRPr/>
            </a:pPr>
            <a:endParaRPr lang="ja-JP" altLang="ja-JP"/>
          </a:p>
        </p:txBody>
      </p:sp>
      <p:sp>
        <p:nvSpPr>
          <p:cNvPr id="9" name="Slide Number Placeholder 5"/>
          <p:cNvSpPr>
            <a:spLocks noGrp="1"/>
          </p:cNvSpPr>
          <p:nvPr>
            <p:ph type="sldNum" sz="quarter" idx="12"/>
          </p:nvPr>
        </p:nvSpPr>
        <p:spPr/>
        <p:txBody>
          <a:bodyPr/>
          <a:lstStyle>
            <a:lvl1pPr>
              <a:defRPr/>
            </a:lvl1pPr>
          </a:lstStyle>
          <a:p>
            <a:pPr>
              <a:defRPr/>
            </a:pPr>
            <a:fld id="{36FB9FAF-EE6D-44E4-99E2-60A690558195}" type="slidenum">
              <a:rPr lang="ja-JP" altLang="ja-JP"/>
              <a:pPr>
                <a:defRPr/>
              </a:pPr>
              <a:t>‹#›</a:t>
            </a:fld>
            <a:endParaRPr lang="ja-JP" altLang="ja-JP"/>
          </a:p>
        </p:txBody>
      </p:sp>
    </p:spTree>
    <p:extLst>
      <p:ext uri="{BB962C8B-B14F-4D97-AF65-F5344CB8AC3E}">
        <p14:creationId xmlns:p14="http://schemas.microsoft.com/office/powerpoint/2010/main" val="924972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3"/>
          <p:cNvSpPr>
            <a:spLocks noGrp="1"/>
          </p:cNvSpPr>
          <p:nvPr>
            <p:ph type="dt" sz="half" idx="10"/>
          </p:nvPr>
        </p:nvSpPr>
        <p:spPr/>
        <p:txBody>
          <a:bodyPr/>
          <a:lstStyle>
            <a:lvl1pPr>
              <a:defRPr/>
            </a:lvl1pPr>
          </a:lstStyle>
          <a:p>
            <a:pPr>
              <a:defRPr/>
            </a:pPr>
            <a:endParaRPr lang="ja-JP" altLang="ja-JP"/>
          </a:p>
        </p:txBody>
      </p:sp>
      <p:sp>
        <p:nvSpPr>
          <p:cNvPr id="4" name="Footer Placeholder 4"/>
          <p:cNvSpPr>
            <a:spLocks noGrp="1"/>
          </p:cNvSpPr>
          <p:nvPr>
            <p:ph type="ftr" sz="quarter" idx="11"/>
          </p:nvPr>
        </p:nvSpPr>
        <p:spPr/>
        <p:txBody>
          <a:bodyPr/>
          <a:lstStyle>
            <a:lvl1pPr>
              <a:defRPr/>
            </a:lvl1pPr>
          </a:lstStyle>
          <a:p>
            <a:pPr>
              <a:defRPr/>
            </a:pPr>
            <a:endParaRPr lang="ja-JP" altLang="ja-JP"/>
          </a:p>
        </p:txBody>
      </p:sp>
      <p:sp>
        <p:nvSpPr>
          <p:cNvPr id="5" name="Slide Number Placeholder 5"/>
          <p:cNvSpPr>
            <a:spLocks noGrp="1"/>
          </p:cNvSpPr>
          <p:nvPr>
            <p:ph type="sldNum" sz="quarter" idx="12"/>
          </p:nvPr>
        </p:nvSpPr>
        <p:spPr/>
        <p:txBody>
          <a:bodyPr/>
          <a:lstStyle>
            <a:lvl1pPr>
              <a:defRPr/>
            </a:lvl1pPr>
          </a:lstStyle>
          <a:p>
            <a:pPr>
              <a:defRPr/>
            </a:pPr>
            <a:fld id="{E19D67AD-2CAA-43DA-A415-0581D4FC4C00}" type="slidenum">
              <a:rPr lang="ja-JP" altLang="ja-JP"/>
              <a:pPr>
                <a:defRPr/>
              </a:pPr>
              <a:t>‹#›</a:t>
            </a:fld>
            <a:endParaRPr lang="ja-JP" altLang="ja-JP"/>
          </a:p>
        </p:txBody>
      </p:sp>
    </p:spTree>
    <p:extLst>
      <p:ext uri="{BB962C8B-B14F-4D97-AF65-F5344CB8AC3E}">
        <p14:creationId xmlns:p14="http://schemas.microsoft.com/office/powerpoint/2010/main" val="3655117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Rounded Rectangle 1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3" name="Group 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7"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useBgFill="1">
          <p:nvSpPr>
            <p:cNvPr id="8" name="Freeform 10"/>
            <p:cNvSpPr>
              <a:spLocks/>
            </p:cNvSpPr>
            <p:nvPr/>
          </p:nvSpPr>
          <p:spPr bwMode="hidden">
            <a:xfrm>
              <a:off x="-3905251" y="4294188"/>
              <a:ext cx="13027839"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9" name="Date Placeholder 1"/>
          <p:cNvSpPr>
            <a:spLocks noGrp="1"/>
          </p:cNvSpPr>
          <p:nvPr>
            <p:ph type="dt" sz="half" idx="10"/>
          </p:nvPr>
        </p:nvSpPr>
        <p:spPr/>
        <p:txBody>
          <a:bodyPr/>
          <a:lstStyle>
            <a:lvl1pPr>
              <a:defRPr/>
            </a:lvl1pPr>
          </a:lstStyle>
          <a:p>
            <a:pPr>
              <a:defRPr/>
            </a:pPr>
            <a:endParaRPr lang="ja-JP" altLang="ja-JP"/>
          </a:p>
        </p:txBody>
      </p:sp>
      <p:sp>
        <p:nvSpPr>
          <p:cNvPr id="10" name="Footer Placeholder 2"/>
          <p:cNvSpPr>
            <a:spLocks noGrp="1"/>
          </p:cNvSpPr>
          <p:nvPr>
            <p:ph type="ftr" sz="quarter" idx="11"/>
          </p:nvPr>
        </p:nvSpPr>
        <p:spPr/>
        <p:txBody>
          <a:bodyPr/>
          <a:lstStyle>
            <a:lvl1pPr>
              <a:defRPr/>
            </a:lvl1pPr>
          </a:lstStyle>
          <a:p>
            <a:pPr>
              <a:defRPr/>
            </a:pPr>
            <a:endParaRPr lang="ja-JP" altLang="ja-JP"/>
          </a:p>
        </p:txBody>
      </p:sp>
      <p:sp>
        <p:nvSpPr>
          <p:cNvPr id="11" name="Slide Number Placeholder 3"/>
          <p:cNvSpPr>
            <a:spLocks noGrp="1"/>
          </p:cNvSpPr>
          <p:nvPr>
            <p:ph type="sldNum" sz="quarter" idx="12"/>
          </p:nvPr>
        </p:nvSpPr>
        <p:spPr/>
        <p:txBody>
          <a:bodyPr/>
          <a:lstStyle>
            <a:lvl1pPr>
              <a:defRPr/>
            </a:lvl1pPr>
          </a:lstStyle>
          <a:p>
            <a:pPr>
              <a:defRPr/>
            </a:pPr>
            <a:fld id="{8550A03A-F75F-4F3E-B812-0DCBABEE47AA}" type="slidenum">
              <a:rPr lang="ja-JP" altLang="ja-JP"/>
              <a:pPr>
                <a:defRPr/>
              </a:pPr>
              <a:t>‹#›</a:t>
            </a:fld>
            <a:endParaRPr lang="ja-JP" altLang="ja-JP"/>
          </a:p>
        </p:txBody>
      </p:sp>
    </p:spTree>
    <p:extLst>
      <p:ext uri="{BB962C8B-B14F-4D97-AF65-F5344CB8AC3E}">
        <p14:creationId xmlns:p14="http://schemas.microsoft.com/office/powerpoint/2010/main" val="3809964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5" name="Rounded Rectangle 1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0"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useBgFill="1">
          <p:nvSpPr>
            <p:cNvPr id="11" name="Freeform 28"/>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2" name="Date Placeholder 4"/>
          <p:cNvSpPr>
            <a:spLocks noGrp="1"/>
          </p:cNvSpPr>
          <p:nvPr>
            <p:ph type="dt" sz="half" idx="10"/>
          </p:nvPr>
        </p:nvSpPr>
        <p:spPr/>
        <p:txBody>
          <a:bodyPr/>
          <a:lstStyle>
            <a:lvl1pPr>
              <a:defRPr/>
            </a:lvl1pPr>
          </a:lstStyle>
          <a:p>
            <a:pPr>
              <a:defRPr/>
            </a:pPr>
            <a:endParaRPr lang="ja-JP" altLang="ja-JP"/>
          </a:p>
        </p:txBody>
      </p:sp>
      <p:sp>
        <p:nvSpPr>
          <p:cNvPr id="13" name="Footer Placeholder 5"/>
          <p:cNvSpPr>
            <a:spLocks noGrp="1"/>
          </p:cNvSpPr>
          <p:nvPr>
            <p:ph type="ftr" sz="quarter" idx="11"/>
          </p:nvPr>
        </p:nvSpPr>
        <p:spPr/>
        <p:txBody>
          <a:bodyPr/>
          <a:lstStyle>
            <a:lvl1pPr>
              <a:defRPr/>
            </a:lvl1pPr>
          </a:lstStyle>
          <a:p>
            <a:pPr>
              <a:defRPr/>
            </a:pPr>
            <a:endParaRPr lang="ja-JP" altLang="ja-JP"/>
          </a:p>
        </p:txBody>
      </p:sp>
      <p:sp>
        <p:nvSpPr>
          <p:cNvPr id="14" name="Slide Number Placeholder 6"/>
          <p:cNvSpPr>
            <a:spLocks noGrp="1"/>
          </p:cNvSpPr>
          <p:nvPr>
            <p:ph type="sldNum" sz="quarter" idx="12"/>
          </p:nvPr>
        </p:nvSpPr>
        <p:spPr/>
        <p:txBody>
          <a:bodyPr/>
          <a:lstStyle>
            <a:lvl1pPr>
              <a:defRPr/>
            </a:lvl1pPr>
          </a:lstStyle>
          <a:p>
            <a:pPr>
              <a:defRPr/>
            </a:pPr>
            <a:fld id="{E4FE457E-BA48-4055-BB85-F0EF6BC731A3}" type="slidenum">
              <a:rPr lang="ja-JP" altLang="ja-JP"/>
              <a:pPr>
                <a:defRPr/>
              </a:pPr>
              <a:t>‹#›</a:t>
            </a:fld>
            <a:endParaRPr lang="ja-JP" altLang="ja-JP"/>
          </a:p>
        </p:txBody>
      </p:sp>
    </p:spTree>
    <p:extLst>
      <p:ext uri="{BB962C8B-B14F-4D97-AF65-F5344CB8AC3E}">
        <p14:creationId xmlns:p14="http://schemas.microsoft.com/office/powerpoint/2010/main" val="3927313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5" name="Rounded Rectangle 1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6" name="Group 8"/>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0"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useBgFill="1">
          <p:nvSpPr>
            <p:cNvPr id="11" name="Freeform 10"/>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dirty="0"/>
          </a:p>
        </p:txBody>
      </p:sp>
      <p:sp>
        <p:nvSpPr>
          <p:cNvPr id="12" name="Date Placeholder 4"/>
          <p:cNvSpPr>
            <a:spLocks noGrp="1"/>
          </p:cNvSpPr>
          <p:nvPr>
            <p:ph type="dt" sz="half" idx="10"/>
          </p:nvPr>
        </p:nvSpPr>
        <p:spPr/>
        <p:txBody>
          <a:bodyPr/>
          <a:lstStyle>
            <a:lvl1pPr>
              <a:defRPr/>
            </a:lvl1pPr>
          </a:lstStyle>
          <a:p>
            <a:pPr>
              <a:defRPr/>
            </a:pPr>
            <a:endParaRPr lang="ja-JP" altLang="ja-JP"/>
          </a:p>
        </p:txBody>
      </p:sp>
      <p:sp>
        <p:nvSpPr>
          <p:cNvPr id="13" name="Footer Placeholder 5"/>
          <p:cNvSpPr>
            <a:spLocks noGrp="1"/>
          </p:cNvSpPr>
          <p:nvPr>
            <p:ph type="ftr" sz="quarter" idx="11"/>
          </p:nvPr>
        </p:nvSpPr>
        <p:spPr/>
        <p:txBody>
          <a:bodyPr/>
          <a:lstStyle>
            <a:lvl1pPr>
              <a:defRPr/>
            </a:lvl1pPr>
          </a:lstStyle>
          <a:p>
            <a:pPr>
              <a:defRPr/>
            </a:pPr>
            <a:endParaRPr lang="ja-JP" altLang="ja-JP"/>
          </a:p>
        </p:txBody>
      </p:sp>
      <p:sp>
        <p:nvSpPr>
          <p:cNvPr id="14" name="Slide Number Placeholder 6"/>
          <p:cNvSpPr>
            <a:spLocks noGrp="1"/>
          </p:cNvSpPr>
          <p:nvPr>
            <p:ph type="sldNum" sz="quarter" idx="12"/>
          </p:nvPr>
        </p:nvSpPr>
        <p:spPr/>
        <p:txBody>
          <a:bodyPr/>
          <a:lstStyle>
            <a:lvl1pPr>
              <a:defRPr/>
            </a:lvl1pPr>
          </a:lstStyle>
          <a:p>
            <a:pPr>
              <a:defRPr/>
            </a:pPr>
            <a:fld id="{3E2D99CF-8406-4E29-9AC1-8863359221E6}" type="slidenum">
              <a:rPr lang="ja-JP" altLang="ja-JP"/>
              <a:pPr>
                <a:defRPr/>
              </a:pPr>
              <a:t>‹#›</a:t>
            </a:fld>
            <a:endParaRPr lang="ja-JP" altLang="ja-JP"/>
          </a:p>
        </p:txBody>
      </p:sp>
    </p:spTree>
    <p:extLst>
      <p:ext uri="{BB962C8B-B14F-4D97-AF65-F5344CB8AC3E}">
        <p14:creationId xmlns:p14="http://schemas.microsoft.com/office/powerpoint/2010/main" val="719552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033"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34"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35"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036"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useBgFill="1">
          <p:nvSpPr>
            <p:cNvPr id="1037" name="Freeform 10"/>
            <p:cNvSpPr>
              <a:spLocks/>
            </p:cNvSpPr>
            <p:nvPr/>
          </p:nvSpPr>
          <p:spPr bwMode="hidden">
            <a:xfrm>
              <a:off x="-3905251" y="4294188"/>
              <a:ext cx="13027839"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1028" name="Title Placeholder 1"/>
          <p:cNvSpPr>
            <a:spLocks noGrp="1"/>
          </p:cNvSpPr>
          <p:nvPr>
            <p:ph type="title"/>
          </p:nvPr>
        </p:nvSpPr>
        <p:spPr bwMode="auto">
          <a:xfrm>
            <a:off x="457200" y="338138"/>
            <a:ext cx="8229600" cy="12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endParaRPr lang="en-US" smtClean="0"/>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a:defRPr sz="1000">
                <a:solidFill>
                  <a:schemeClr val="tx2"/>
                </a:solidFill>
                <a:latin typeface="Arial" pitchFamily="34" charset="0"/>
                <a:ea typeface="ＭＳ Ｐゴシック" pitchFamily="50" charset="-128"/>
              </a:defRPr>
            </a:lvl1pPr>
          </a:lstStyle>
          <a:p>
            <a:pPr>
              <a:defRPr/>
            </a:pPr>
            <a:endParaRPr lang="ja-JP" altLang="ja-JP"/>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a:defRPr sz="1000">
                <a:solidFill>
                  <a:schemeClr val="tx2"/>
                </a:solidFill>
                <a:latin typeface="Arial" pitchFamily="34" charset="0"/>
                <a:ea typeface="ＭＳ Ｐゴシック" pitchFamily="50" charset="-128"/>
              </a:defRPr>
            </a:lvl1pPr>
          </a:lstStyle>
          <a:p>
            <a:pPr>
              <a:defRPr/>
            </a:pPr>
            <a:endParaRPr lang="ja-JP" altLang="ja-JP"/>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lIns="91440" tIns="45720" rIns="91440" bIns="45720" rtlCol="0" anchor="ctr"/>
          <a:lstStyle>
            <a:lvl1pPr algn="ctr">
              <a:defRPr sz="1000">
                <a:solidFill>
                  <a:schemeClr val="tx2"/>
                </a:solidFill>
                <a:latin typeface="Arial" pitchFamily="34" charset="0"/>
                <a:ea typeface="ＭＳ Ｐゴシック" pitchFamily="50" charset="-128"/>
              </a:defRPr>
            </a:lvl1pPr>
          </a:lstStyle>
          <a:p>
            <a:pPr>
              <a:defRPr/>
            </a:pPr>
            <a:fld id="{0D516415-18F4-4D70-B876-A679AC5CE12B}" type="slidenum">
              <a:rPr lang="ja-JP" altLang="ja-JP"/>
              <a:pPr>
                <a:defRPr/>
              </a:pPr>
              <a:t>‹#›</a:t>
            </a:fld>
            <a:endParaRPr lang="ja-JP" altLang="ja-JP"/>
          </a:p>
        </p:txBody>
      </p:sp>
      <p:sp>
        <p:nvSpPr>
          <p:cNvPr id="1032" name="Text Placeholder 2"/>
          <p:cNvSpPr>
            <a:spLocks noGrp="1"/>
          </p:cNvSpPr>
          <p:nvPr>
            <p:ph type="body" idx="1"/>
          </p:nvPr>
        </p:nvSpPr>
        <p:spPr bwMode="auto">
          <a:xfrm>
            <a:off x="871538" y="2674938"/>
            <a:ext cx="7408862"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Tree>
  </p:cSld>
  <p:clrMap bg1="lt1" tx1="dk1" bg2="lt2" tx2="dk2" accent1="accent1" accent2="accent2" accent3="accent3" accent4="accent4" accent5="accent5" accent6="accent6" hlink="hlink" folHlink="folHlink"/>
  <p:sldLayoutIdLst>
    <p:sldLayoutId id="2147483789" r:id="rId1"/>
    <p:sldLayoutId id="2147483784" r:id="rId2"/>
    <p:sldLayoutId id="2147483790" r:id="rId3"/>
    <p:sldLayoutId id="2147483785" r:id="rId4"/>
    <p:sldLayoutId id="2147483786" r:id="rId5"/>
    <p:sldLayoutId id="2147483787" r:id="rId6"/>
    <p:sldLayoutId id="2147483791" r:id="rId7"/>
    <p:sldLayoutId id="2147483792" r:id="rId8"/>
    <p:sldLayoutId id="2147483793" r:id="rId9"/>
    <p:sldLayoutId id="2147483788" r:id="rId10"/>
    <p:sldLayoutId id="2147483794" r:id="rId11"/>
  </p:sldLayoutIdLst>
  <p:hf hdr="0" ftr="0" dt="0"/>
  <p:txStyles>
    <p:titleStyle>
      <a:lvl1pPr algn="ctr" rtl="0" eaLnBrk="0" fontAlgn="base" hangingPunct="0">
        <a:spcBef>
          <a:spcPct val="0"/>
        </a:spcBef>
        <a:spcAft>
          <a:spcPct val="0"/>
        </a:spcAft>
        <a:defRPr kumimoji="1" sz="4400" kern="1200">
          <a:solidFill>
            <a:srgbClr val="FFFFFF"/>
          </a:solidFill>
          <a:latin typeface="+mj-lt"/>
          <a:ea typeface="+mj-ea"/>
          <a:cs typeface="+mj-cs"/>
        </a:defRPr>
      </a:lvl1pPr>
      <a:lvl2pPr algn="ctr" rtl="0" eaLnBrk="0" fontAlgn="base" hangingPunct="0">
        <a:spcBef>
          <a:spcPct val="0"/>
        </a:spcBef>
        <a:spcAft>
          <a:spcPct val="0"/>
        </a:spcAft>
        <a:defRPr kumimoji="1" sz="4400">
          <a:solidFill>
            <a:srgbClr val="FFFFFF"/>
          </a:solidFill>
          <a:latin typeface="Candara" pitchFamily="34" charset="0"/>
          <a:ea typeface="HGP明朝E" pitchFamily="18" charset="-128"/>
        </a:defRPr>
      </a:lvl2pPr>
      <a:lvl3pPr algn="ctr" rtl="0" eaLnBrk="0" fontAlgn="base" hangingPunct="0">
        <a:spcBef>
          <a:spcPct val="0"/>
        </a:spcBef>
        <a:spcAft>
          <a:spcPct val="0"/>
        </a:spcAft>
        <a:defRPr kumimoji="1" sz="4400">
          <a:solidFill>
            <a:srgbClr val="FFFFFF"/>
          </a:solidFill>
          <a:latin typeface="Candara" pitchFamily="34" charset="0"/>
          <a:ea typeface="HGP明朝E" pitchFamily="18" charset="-128"/>
        </a:defRPr>
      </a:lvl3pPr>
      <a:lvl4pPr algn="ctr" rtl="0" eaLnBrk="0" fontAlgn="base" hangingPunct="0">
        <a:spcBef>
          <a:spcPct val="0"/>
        </a:spcBef>
        <a:spcAft>
          <a:spcPct val="0"/>
        </a:spcAft>
        <a:defRPr kumimoji="1" sz="4400">
          <a:solidFill>
            <a:srgbClr val="FFFFFF"/>
          </a:solidFill>
          <a:latin typeface="Candara" pitchFamily="34" charset="0"/>
          <a:ea typeface="HGP明朝E" pitchFamily="18" charset="-128"/>
        </a:defRPr>
      </a:lvl4pPr>
      <a:lvl5pPr algn="ctr" rtl="0" eaLnBrk="0" fontAlgn="base" hangingPunct="0">
        <a:spcBef>
          <a:spcPct val="0"/>
        </a:spcBef>
        <a:spcAft>
          <a:spcPct val="0"/>
        </a:spcAft>
        <a:defRPr kumimoji="1" sz="4400">
          <a:solidFill>
            <a:srgbClr val="FFFFFF"/>
          </a:solidFill>
          <a:latin typeface="Candara" pitchFamily="34" charset="0"/>
          <a:ea typeface="HGP明朝E" pitchFamily="18" charset="-128"/>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kumimoji="1"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2420938"/>
            <a:ext cx="7772400" cy="958850"/>
          </a:xfrm>
        </p:spPr>
        <p:txBody>
          <a:bodyPr/>
          <a:lstStyle/>
          <a:p>
            <a:pPr eaLnBrk="1" hangingPunct="1"/>
            <a:r>
              <a:rPr lang="ja-JP" altLang="en-US" smtClean="0">
                <a:solidFill>
                  <a:schemeClr val="tx1"/>
                </a:solidFill>
                <a:ea typeface="HGP創英角ﾎﾟｯﾌﾟ体" pitchFamily="50" charset="-128"/>
              </a:rPr>
              <a:t>訴状に出てくる憲法のこと</a:t>
            </a:r>
          </a:p>
        </p:txBody>
      </p:sp>
      <p:sp>
        <p:nvSpPr>
          <p:cNvPr id="8195" name="Rectangle 3"/>
          <p:cNvSpPr>
            <a:spLocks noGrp="1" noChangeArrowheads="1"/>
          </p:cNvSpPr>
          <p:nvPr>
            <p:ph type="subTitle" idx="1"/>
          </p:nvPr>
        </p:nvSpPr>
        <p:spPr>
          <a:xfrm>
            <a:off x="1331913" y="4508500"/>
            <a:ext cx="6400800" cy="1271588"/>
          </a:xfrm>
        </p:spPr>
        <p:txBody>
          <a:bodyPr/>
          <a:lstStyle/>
          <a:p>
            <a:pPr eaLnBrk="1" hangingPunct="1"/>
            <a:r>
              <a:rPr lang="ja-JP" altLang="en-US" sz="2400" smtClean="0"/>
              <a:t>高松市の手話通訳派遣を考える会</a:t>
            </a:r>
          </a:p>
          <a:p>
            <a:pPr eaLnBrk="1" hangingPunct="1"/>
            <a:r>
              <a:rPr lang="ja-JP" altLang="en-US" sz="2400" smtClean="0"/>
              <a:t>事務局長　太田　裕之</a:t>
            </a:r>
          </a:p>
        </p:txBody>
      </p:sp>
      <p:sp>
        <p:nvSpPr>
          <p:cNvPr id="8196"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8E0885F3-049B-4628-B91B-401235888228}" type="slidenum">
              <a:rPr lang="ja-JP" altLang="ja-JP" smtClean="0">
                <a:solidFill>
                  <a:schemeClr val="tx2"/>
                </a:solidFill>
              </a:rPr>
              <a:pPr eaLnBrk="1" hangingPunct="1"/>
              <a:t>1</a:t>
            </a:fld>
            <a:endParaRPr lang="ja-JP" altLang="ja-JP" smtClean="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871538" y="2420938"/>
            <a:ext cx="7408862" cy="3887787"/>
          </a:xfrm>
        </p:spPr>
        <p:txBody>
          <a:bodyPr rtlCol="0">
            <a:normAutofit fontScale="92500" lnSpcReduction="10000"/>
          </a:bodyPr>
          <a:lstStyle/>
          <a:p>
            <a:pPr marL="274320" indent="-274320" eaLnBrk="1" fontAlgn="auto" hangingPunct="1">
              <a:lnSpc>
                <a:spcPct val="90000"/>
              </a:lnSpc>
              <a:spcAft>
                <a:spcPts val="0"/>
              </a:spcAft>
              <a:buFontTx/>
              <a:buNone/>
              <a:defRPr/>
            </a:pPr>
            <a:r>
              <a:rPr lang="ja-JP" sz="2800" dirty="0">
                <a:solidFill>
                  <a:srgbClr val="FF0000"/>
                </a:solidFill>
              </a:rPr>
              <a:t>１　すべて国民は、法の下に平等であって、人種、信条、性別、社会的身分又は門地により、政治的、経済的又は社会的関係において、差別されない。 </a:t>
            </a:r>
          </a:p>
          <a:p>
            <a:pPr marL="274320" indent="-274320" eaLnBrk="1" fontAlgn="auto" hangingPunct="1">
              <a:lnSpc>
                <a:spcPct val="90000"/>
              </a:lnSpc>
              <a:spcAft>
                <a:spcPts val="0"/>
              </a:spcAft>
              <a:buFontTx/>
              <a:buNone/>
              <a:defRPr/>
            </a:pPr>
            <a:endParaRPr lang="ja-JP" sz="2800" dirty="0"/>
          </a:p>
          <a:p>
            <a:pPr marL="274320" indent="-274320" eaLnBrk="1" fontAlgn="auto" hangingPunct="1">
              <a:lnSpc>
                <a:spcPct val="90000"/>
              </a:lnSpc>
              <a:spcAft>
                <a:spcPts val="0"/>
              </a:spcAft>
              <a:buFontTx/>
              <a:buNone/>
              <a:defRPr/>
            </a:pPr>
            <a:r>
              <a:rPr lang="ja-JP" sz="2800" dirty="0"/>
              <a:t>２　華族その他の貴族の制度は、これを認めない。 </a:t>
            </a:r>
          </a:p>
          <a:p>
            <a:pPr marL="274320" indent="-274320" eaLnBrk="1" fontAlgn="auto" hangingPunct="1">
              <a:lnSpc>
                <a:spcPct val="90000"/>
              </a:lnSpc>
              <a:spcAft>
                <a:spcPts val="0"/>
              </a:spcAft>
              <a:buFontTx/>
              <a:buNone/>
              <a:defRPr/>
            </a:pPr>
            <a:endParaRPr lang="ja-JP" sz="2800" dirty="0"/>
          </a:p>
          <a:p>
            <a:pPr marL="274320" indent="-274320" eaLnBrk="1" fontAlgn="auto" hangingPunct="1">
              <a:lnSpc>
                <a:spcPct val="90000"/>
              </a:lnSpc>
              <a:spcAft>
                <a:spcPts val="0"/>
              </a:spcAft>
              <a:buFontTx/>
              <a:buNone/>
              <a:defRPr/>
            </a:pPr>
            <a:r>
              <a:rPr lang="ja-JP" sz="2800" dirty="0"/>
              <a:t>３　栄誉、勲章その他の栄典の授与は、いかなる特権も伴はない。</a:t>
            </a:r>
          </a:p>
          <a:p>
            <a:pPr marL="274320" indent="-274320" eaLnBrk="1" fontAlgn="auto" hangingPunct="1">
              <a:lnSpc>
                <a:spcPct val="90000"/>
              </a:lnSpc>
              <a:spcAft>
                <a:spcPts val="0"/>
              </a:spcAft>
              <a:buFontTx/>
              <a:buNone/>
              <a:defRPr/>
            </a:pPr>
            <a:r>
              <a:rPr lang="ja-JP" sz="2800" dirty="0"/>
              <a:t>　栄典の授与は、現にこれを有し、又は将来これを受ける者の１代に限り、その効力を有する。 </a:t>
            </a:r>
          </a:p>
        </p:txBody>
      </p:sp>
      <p:sp>
        <p:nvSpPr>
          <p:cNvPr id="17411" name="Rectangle 2"/>
          <p:cNvSpPr>
            <a:spLocks noGrp="1" noChangeArrowheads="1"/>
          </p:cNvSpPr>
          <p:nvPr>
            <p:ph type="title"/>
          </p:nvPr>
        </p:nvSpPr>
        <p:spPr/>
        <p:txBody>
          <a:bodyPr/>
          <a:lstStyle/>
          <a:p>
            <a:pPr eaLnBrk="1" hangingPunct="1"/>
            <a:r>
              <a:rPr lang="ja-JP" altLang="en-US" smtClean="0">
                <a:solidFill>
                  <a:schemeClr val="tx1"/>
                </a:solidFill>
              </a:rPr>
              <a:t>憲法第１４条（法の下での平等）</a:t>
            </a:r>
          </a:p>
        </p:txBody>
      </p:sp>
      <p:sp>
        <p:nvSpPr>
          <p:cNvPr id="17412"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8A675889-ECE3-4987-A353-97D50C6B22AD}" type="slidenum">
              <a:rPr lang="ja-JP" altLang="ja-JP" smtClean="0">
                <a:solidFill>
                  <a:schemeClr val="tx2"/>
                </a:solidFill>
              </a:rPr>
              <a:pPr eaLnBrk="1" hangingPunct="1"/>
              <a:t>10</a:t>
            </a:fld>
            <a:endParaRPr lang="ja-JP" altLang="ja-JP" smtClean="0">
              <a:solidFill>
                <a:schemeClr val="tx2"/>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3"/>
          <p:cNvSpPr>
            <a:spLocks noChangeArrowheads="1"/>
          </p:cNvSpPr>
          <p:nvPr/>
        </p:nvSpPr>
        <p:spPr bwMode="auto">
          <a:xfrm>
            <a:off x="3348038" y="1628775"/>
            <a:ext cx="5256212" cy="3097213"/>
          </a:xfrm>
          <a:prstGeom prst="wedgeRoundRectCallout">
            <a:avLst>
              <a:gd name="adj1" fmla="val -56227"/>
              <a:gd name="adj2" fmla="val 73792"/>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18435" name="Text Box 4"/>
          <p:cNvSpPr txBox="1">
            <a:spLocks noChangeArrowheads="1"/>
          </p:cNvSpPr>
          <p:nvPr/>
        </p:nvSpPr>
        <p:spPr bwMode="auto">
          <a:xfrm>
            <a:off x="3636963" y="1989138"/>
            <a:ext cx="4681537" cy="2554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ja-JP" altLang="en-US" sz="4000">
                <a:solidFill>
                  <a:srgbClr val="FF0000"/>
                </a:solidFill>
                <a:ea typeface="HGP創英角ﾎﾟｯﾌﾟ体" pitchFamily="50" charset="-128"/>
              </a:rPr>
              <a:t>憲法１４条には、</a:t>
            </a:r>
          </a:p>
          <a:p>
            <a:pPr eaLnBrk="1" hangingPunct="1"/>
            <a:r>
              <a:rPr lang="ja-JP" altLang="en-US" sz="4000">
                <a:solidFill>
                  <a:srgbClr val="FF0000"/>
                </a:solidFill>
                <a:ea typeface="HGP創英角ﾎﾟｯﾌﾟ体" pitchFamily="50" charset="-128"/>
              </a:rPr>
              <a:t>国民は誰でも平等であると書いてありましたね。</a:t>
            </a:r>
          </a:p>
        </p:txBody>
      </p:sp>
      <p:pic>
        <p:nvPicPr>
          <p:cNvPr id="18436" name="Picture 6" descr="C:\Users\ohta\AppData\Local\Microsoft\Windows\Temporary Internet Files\Content.IE5\TM8G2CQ9\MC900445146[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313" y="3417888"/>
            <a:ext cx="2393950" cy="253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E0D71D8B-B083-47A5-A3BA-4FA8C4EAFA4D}" type="slidenum">
              <a:rPr lang="ja-JP" altLang="ja-JP" smtClean="0">
                <a:solidFill>
                  <a:schemeClr val="tx2"/>
                </a:solidFill>
              </a:rPr>
              <a:pPr eaLnBrk="1" hangingPunct="1"/>
              <a:t>11</a:t>
            </a:fld>
            <a:endParaRPr lang="ja-JP" altLang="ja-JP" smtClean="0">
              <a:solidFill>
                <a:schemeClr val="tx2"/>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3"/>
          <p:cNvSpPr>
            <a:spLocks noChangeArrowheads="1"/>
          </p:cNvSpPr>
          <p:nvPr/>
        </p:nvSpPr>
        <p:spPr bwMode="auto">
          <a:xfrm>
            <a:off x="468313" y="1639888"/>
            <a:ext cx="5256212" cy="3097212"/>
          </a:xfrm>
          <a:prstGeom prst="wedgeRoundRectCallout">
            <a:avLst>
              <a:gd name="adj1" fmla="val 54042"/>
              <a:gd name="adj2" fmla="val 63343"/>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19459" name="Text Box 4"/>
          <p:cNvSpPr txBox="1">
            <a:spLocks noChangeArrowheads="1"/>
          </p:cNvSpPr>
          <p:nvPr/>
        </p:nvSpPr>
        <p:spPr bwMode="auto">
          <a:xfrm>
            <a:off x="755650" y="2227263"/>
            <a:ext cx="4681538"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ja-JP" altLang="en-US" sz="4000">
                <a:solidFill>
                  <a:srgbClr val="FF0000"/>
                </a:solidFill>
                <a:ea typeface="HGP創英角ﾎﾟｯﾌﾟ体" pitchFamily="50" charset="-128"/>
              </a:rPr>
              <a:t>では、平等とは、</a:t>
            </a:r>
            <a:endParaRPr lang="en-US" altLang="ja-JP" sz="4000">
              <a:solidFill>
                <a:srgbClr val="FF0000"/>
              </a:solidFill>
              <a:ea typeface="HGP創英角ﾎﾟｯﾌﾟ体" pitchFamily="50" charset="-128"/>
            </a:endParaRPr>
          </a:p>
          <a:p>
            <a:pPr eaLnBrk="1" hangingPunct="1"/>
            <a:r>
              <a:rPr lang="ja-JP" altLang="en-US" sz="4000">
                <a:solidFill>
                  <a:srgbClr val="FF0000"/>
                </a:solidFill>
                <a:ea typeface="HGP創英角ﾎﾟｯﾌﾟ体" pitchFamily="50" charset="-128"/>
              </a:rPr>
              <a:t>どういうことなのでしょう？</a:t>
            </a:r>
          </a:p>
        </p:txBody>
      </p:sp>
      <p:pic>
        <p:nvPicPr>
          <p:cNvPr id="19460" name="Picture 6" descr="C:\Users\ohta\AppData\Local\Microsoft\Windows\Temporary Internet Files\Content.IE5\TM8G2CQ9\MC900445146[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3000" y="3881438"/>
            <a:ext cx="2325688" cy="245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1"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598DB9CB-5C8A-445C-90E4-F79B37608A7E}" type="slidenum">
              <a:rPr lang="ja-JP" altLang="ja-JP" smtClean="0">
                <a:solidFill>
                  <a:schemeClr val="tx2"/>
                </a:solidFill>
              </a:rPr>
              <a:pPr eaLnBrk="1" hangingPunct="1"/>
              <a:t>12</a:t>
            </a:fld>
            <a:endParaRPr lang="ja-JP" altLang="ja-JP" smtClean="0">
              <a:solidFill>
                <a:schemeClr val="tx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テキスト ボックス 1"/>
          <p:cNvSpPr txBox="1">
            <a:spLocks noChangeArrowheads="1"/>
          </p:cNvSpPr>
          <p:nvPr/>
        </p:nvSpPr>
        <p:spPr bwMode="auto">
          <a:xfrm>
            <a:off x="395288" y="1616075"/>
            <a:ext cx="8353425"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kumimoji="1" lang="ja-JP" altLang="en-US" sz="2800">
                <a:latin typeface="ＤＦ平成明朝体W3" pitchFamily="17" charset="-128"/>
                <a:ea typeface="ＤＦ平成明朝体W3" pitchFamily="17" charset="-128"/>
              </a:rPr>
              <a:t>　全ての国民は平等であり、ろう者が手話を使ってコミュニケーションすることも様々な場面で手話通訳を通して情報収集することも自由であり差別をしてはならないとしています。</a:t>
            </a:r>
            <a:endParaRPr kumimoji="1" lang="en-US" altLang="ja-JP" sz="2800">
              <a:latin typeface="ＤＦ平成明朝体W3" pitchFamily="17" charset="-128"/>
              <a:ea typeface="ＤＦ平成明朝体W3" pitchFamily="17" charset="-128"/>
            </a:endParaRPr>
          </a:p>
          <a:p>
            <a:pPr eaLnBrk="1" hangingPunct="1"/>
            <a:endParaRPr kumimoji="1" lang="en-US" altLang="ja-JP" sz="2800">
              <a:latin typeface="ＤＦ平成明朝体W3" pitchFamily="17" charset="-128"/>
              <a:ea typeface="ＤＦ平成明朝体W3" pitchFamily="17" charset="-128"/>
            </a:endParaRPr>
          </a:p>
          <a:p>
            <a:pPr eaLnBrk="1" hangingPunct="1"/>
            <a:r>
              <a:rPr kumimoji="1" lang="ja-JP" altLang="en-US" sz="2800">
                <a:latin typeface="ＤＦ平成明朝体W3" pitchFamily="17" charset="-128"/>
                <a:ea typeface="ＤＦ平成明朝体W3" pitchFamily="17" charset="-128"/>
              </a:rPr>
              <a:t>　今回の却下処分は、障害を理由とした社会的不利益是正のための公的支援をしなければならないのに、却下をしたということが「法の下の平等」ではないから違憲であると弁護団は主張しています。</a:t>
            </a:r>
            <a:endParaRPr kumimoji="1" lang="en-US" altLang="ja-JP"/>
          </a:p>
          <a:p>
            <a:pPr eaLnBrk="1" hangingPunct="1"/>
            <a:endParaRPr kumimoji="1" lang="ja-JP" altLang="en-US"/>
          </a:p>
        </p:txBody>
      </p:sp>
      <p:sp>
        <p:nvSpPr>
          <p:cNvPr id="20483"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5671143D-0F99-46DE-BCAB-B81A7FF5357E}" type="slidenum">
              <a:rPr lang="ja-JP" altLang="ja-JP" smtClean="0">
                <a:solidFill>
                  <a:schemeClr val="tx2"/>
                </a:solidFill>
              </a:rPr>
              <a:pPr eaLnBrk="1" hangingPunct="1"/>
              <a:t>13</a:t>
            </a:fld>
            <a:endParaRPr lang="ja-JP" altLang="ja-JP" smtClean="0">
              <a:solidFill>
                <a:schemeClr val="tx2"/>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3"/>
          <p:cNvSpPr>
            <a:spLocks noChangeArrowheads="1"/>
          </p:cNvSpPr>
          <p:nvPr/>
        </p:nvSpPr>
        <p:spPr bwMode="auto">
          <a:xfrm>
            <a:off x="3348038" y="1641475"/>
            <a:ext cx="5256212" cy="3097213"/>
          </a:xfrm>
          <a:prstGeom prst="wedgeRoundRectCallout">
            <a:avLst>
              <a:gd name="adj1" fmla="val -53014"/>
              <a:gd name="adj2" fmla="val 67431"/>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21507" name="Text Box 4"/>
          <p:cNvSpPr txBox="1">
            <a:spLocks noChangeArrowheads="1"/>
          </p:cNvSpPr>
          <p:nvPr/>
        </p:nvSpPr>
        <p:spPr bwMode="auto">
          <a:xfrm>
            <a:off x="3636963" y="1989138"/>
            <a:ext cx="4681537" cy="2554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ja-JP" altLang="en-US" sz="4000">
                <a:solidFill>
                  <a:srgbClr val="FF0000"/>
                </a:solidFill>
                <a:ea typeface="HGP創英角ﾎﾟｯﾌﾟ体" pitchFamily="50" charset="-128"/>
              </a:rPr>
              <a:t>そうなんだ！</a:t>
            </a:r>
            <a:endParaRPr lang="en-US" altLang="ja-JP" sz="4000">
              <a:solidFill>
                <a:srgbClr val="FF0000"/>
              </a:solidFill>
              <a:ea typeface="HGP創英角ﾎﾟｯﾌﾟ体" pitchFamily="50" charset="-128"/>
            </a:endParaRPr>
          </a:p>
          <a:p>
            <a:pPr eaLnBrk="1" hangingPunct="1"/>
            <a:r>
              <a:rPr lang="ja-JP" altLang="en-US" sz="4000">
                <a:solidFill>
                  <a:srgbClr val="FF0000"/>
                </a:solidFill>
                <a:ea typeface="HGP創英角ﾎﾟｯﾌﾟ体" pitchFamily="50" charset="-128"/>
              </a:rPr>
              <a:t>国民は、障害に関係なくみんな平等なんだね！</a:t>
            </a:r>
          </a:p>
        </p:txBody>
      </p:sp>
      <p:pic>
        <p:nvPicPr>
          <p:cNvPr id="21508" name="Picture 2" descr="C:\Users\ohta\AppData\Local\Microsoft\Windows\Temporary Internet Files\Content.IE5\797TZI01\MC900445764[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325" y="3444875"/>
            <a:ext cx="2447925" cy="243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0EDC24C1-E63A-443E-8EC3-F195D0FAE824}" type="slidenum">
              <a:rPr lang="ja-JP" altLang="ja-JP" smtClean="0">
                <a:solidFill>
                  <a:schemeClr val="tx2"/>
                </a:solidFill>
              </a:rPr>
              <a:pPr eaLnBrk="1" hangingPunct="1"/>
              <a:t>14</a:t>
            </a:fld>
            <a:endParaRPr lang="ja-JP" altLang="ja-JP" smtClean="0">
              <a:solidFill>
                <a:schemeClr val="tx2"/>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3"/>
          <p:cNvSpPr>
            <a:spLocks noChangeArrowheads="1"/>
          </p:cNvSpPr>
          <p:nvPr/>
        </p:nvSpPr>
        <p:spPr bwMode="auto">
          <a:xfrm>
            <a:off x="468313" y="1628775"/>
            <a:ext cx="5256212" cy="3097213"/>
          </a:xfrm>
          <a:prstGeom prst="wedgeRoundRectCallout">
            <a:avLst>
              <a:gd name="adj1" fmla="val 54310"/>
              <a:gd name="adj2" fmla="val 64704"/>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22531" name="Text Box 4"/>
          <p:cNvSpPr txBox="1">
            <a:spLocks noChangeArrowheads="1"/>
          </p:cNvSpPr>
          <p:nvPr/>
        </p:nvSpPr>
        <p:spPr bwMode="auto">
          <a:xfrm>
            <a:off x="755650" y="1912938"/>
            <a:ext cx="4681538" cy="2554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ja-JP" altLang="en-US" sz="4000">
                <a:solidFill>
                  <a:srgbClr val="FF0000"/>
                </a:solidFill>
                <a:ea typeface="HGP創英角ﾎﾟｯﾌﾟ体" pitchFamily="50" charset="-128"/>
              </a:rPr>
              <a:t>次は、</a:t>
            </a:r>
            <a:endParaRPr lang="en-US" altLang="ja-JP" sz="4000">
              <a:solidFill>
                <a:srgbClr val="FF0000"/>
              </a:solidFill>
              <a:ea typeface="HGP創英角ﾎﾟｯﾌﾟ体" pitchFamily="50" charset="-128"/>
            </a:endParaRPr>
          </a:p>
          <a:p>
            <a:pPr eaLnBrk="1" hangingPunct="1"/>
            <a:r>
              <a:rPr lang="ja-JP" altLang="en-US" sz="4000">
                <a:solidFill>
                  <a:srgbClr val="FF0000"/>
                </a:solidFill>
                <a:ea typeface="HGP創英角ﾎﾟｯﾌﾟ体" pitchFamily="50" charset="-128"/>
              </a:rPr>
              <a:t>憲法２５条だよ！</a:t>
            </a:r>
          </a:p>
          <a:p>
            <a:pPr eaLnBrk="1" hangingPunct="1"/>
            <a:r>
              <a:rPr lang="ja-JP" altLang="en-US" sz="4000">
                <a:solidFill>
                  <a:srgbClr val="FF0000"/>
                </a:solidFill>
                <a:ea typeface="HGP創英角ﾎﾟｯﾌﾟ体" pitchFamily="50" charset="-128"/>
              </a:rPr>
              <a:t>さて、何が書いてあるのかな？</a:t>
            </a:r>
          </a:p>
        </p:txBody>
      </p:sp>
      <p:pic>
        <p:nvPicPr>
          <p:cNvPr id="22532" name="Picture 6" descr="C:\Users\ohta\AppData\Local\Microsoft\Windows\Temporary Internet Files\Content.IE5\TM8G2CQ9\MC900445146[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1075" y="3933825"/>
            <a:ext cx="2257425" cy="238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3"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6A5EAAF6-6795-437F-BE2D-AADE4A672DCF}" type="slidenum">
              <a:rPr lang="ja-JP" altLang="ja-JP" smtClean="0">
                <a:solidFill>
                  <a:schemeClr val="tx2"/>
                </a:solidFill>
              </a:rPr>
              <a:pPr eaLnBrk="1" hangingPunct="1"/>
              <a:t>15</a:t>
            </a:fld>
            <a:endParaRPr lang="ja-JP" altLang="ja-JP" smtClean="0">
              <a:solidFill>
                <a:schemeClr val="tx2"/>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a:xfrm>
            <a:off x="468313" y="2205038"/>
            <a:ext cx="8229600" cy="2765425"/>
          </a:xfrm>
        </p:spPr>
        <p:txBody>
          <a:bodyPr/>
          <a:lstStyle/>
          <a:p>
            <a:pPr eaLnBrk="1" hangingPunct="1">
              <a:buFontTx/>
              <a:buNone/>
            </a:pPr>
            <a:r>
              <a:rPr lang="ja-JP" smtClean="0"/>
              <a:t>１　すべて国民は、健康で文化的な最低限度の生活を営む権利を有する。 </a:t>
            </a:r>
          </a:p>
          <a:p>
            <a:pPr eaLnBrk="1" hangingPunct="1">
              <a:buFontTx/>
              <a:buNone/>
            </a:pPr>
            <a:endParaRPr lang="ja-JP" altLang="ja-JP" smtClean="0"/>
          </a:p>
          <a:p>
            <a:pPr eaLnBrk="1" hangingPunct="1">
              <a:buFontTx/>
              <a:buNone/>
            </a:pPr>
            <a:r>
              <a:rPr lang="ja-JP" smtClean="0"/>
              <a:t>２　国はすべての生活部面について、社会福祉、社会保障及び公衆衛生の向上及び増進に努めなければならない。</a:t>
            </a:r>
          </a:p>
        </p:txBody>
      </p:sp>
      <p:sp>
        <p:nvSpPr>
          <p:cNvPr id="23555" name="Rectangle 2"/>
          <p:cNvSpPr>
            <a:spLocks noGrp="1" noChangeArrowheads="1"/>
          </p:cNvSpPr>
          <p:nvPr>
            <p:ph type="title"/>
          </p:nvPr>
        </p:nvSpPr>
        <p:spPr/>
        <p:txBody>
          <a:bodyPr/>
          <a:lstStyle/>
          <a:p>
            <a:pPr eaLnBrk="1" hangingPunct="1"/>
            <a:r>
              <a:rPr lang="ja-JP" altLang="en-US" smtClean="0">
                <a:solidFill>
                  <a:schemeClr val="tx1"/>
                </a:solidFill>
              </a:rPr>
              <a:t>憲法第２５条（生存権）</a:t>
            </a:r>
          </a:p>
        </p:txBody>
      </p:sp>
      <p:sp>
        <p:nvSpPr>
          <p:cNvPr id="23556"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22E6C58A-6B76-4F78-BE78-AB1FC8A8781F}" type="slidenum">
              <a:rPr lang="ja-JP" altLang="ja-JP" smtClean="0">
                <a:solidFill>
                  <a:schemeClr val="tx2"/>
                </a:solidFill>
              </a:rPr>
              <a:pPr eaLnBrk="1" hangingPunct="1"/>
              <a:t>16</a:t>
            </a:fld>
            <a:endParaRPr lang="ja-JP" altLang="ja-JP" smtClean="0">
              <a:solidFill>
                <a:schemeClr val="tx2"/>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3"/>
          <p:cNvSpPr>
            <a:spLocks noChangeArrowheads="1"/>
          </p:cNvSpPr>
          <p:nvPr/>
        </p:nvSpPr>
        <p:spPr bwMode="auto">
          <a:xfrm>
            <a:off x="3348038" y="1628775"/>
            <a:ext cx="5256212" cy="3097213"/>
          </a:xfrm>
          <a:prstGeom prst="wedgeRoundRectCallout">
            <a:avLst>
              <a:gd name="adj1" fmla="val -56227"/>
              <a:gd name="adj2" fmla="val 73792"/>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24579" name="Text Box 4"/>
          <p:cNvSpPr txBox="1">
            <a:spLocks noChangeArrowheads="1"/>
          </p:cNvSpPr>
          <p:nvPr/>
        </p:nvSpPr>
        <p:spPr bwMode="auto">
          <a:xfrm>
            <a:off x="3636963" y="2208213"/>
            <a:ext cx="4681537" cy="1938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ja-JP" altLang="en-US" sz="4000">
                <a:solidFill>
                  <a:srgbClr val="FF0000"/>
                </a:solidFill>
                <a:ea typeface="HGP創英角ﾎﾟｯﾌﾟ体" pitchFamily="50" charset="-128"/>
              </a:rPr>
              <a:t>憲法２５条は、</a:t>
            </a:r>
          </a:p>
          <a:p>
            <a:pPr eaLnBrk="1" hangingPunct="1"/>
            <a:r>
              <a:rPr lang="ja-JP" altLang="en-US" sz="4000">
                <a:solidFill>
                  <a:srgbClr val="FF0000"/>
                </a:solidFill>
                <a:ea typeface="HGP創英角ﾎﾟｯﾌﾟ体" pitchFamily="50" charset="-128"/>
              </a:rPr>
              <a:t>生存権とも言われているんだよ！</a:t>
            </a:r>
          </a:p>
        </p:txBody>
      </p:sp>
      <p:pic>
        <p:nvPicPr>
          <p:cNvPr id="24580" name="Picture 6" descr="C:\Users\ohta\AppData\Local\Microsoft\Windows\Temporary Internet Files\Content.IE5\TM8G2CQ9\MC900445146[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313" y="3417888"/>
            <a:ext cx="2393950" cy="253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1"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B11F9C3A-5830-4613-A762-C7E5CD3FDCC3}" type="slidenum">
              <a:rPr lang="ja-JP" altLang="ja-JP" smtClean="0">
                <a:solidFill>
                  <a:schemeClr val="tx2"/>
                </a:solidFill>
              </a:rPr>
              <a:pPr eaLnBrk="1" hangingPunct="1"/>
              <a:t>17</a:t>
            </a:fld>
            <a:endParaRPr lang="ja-JP" altLang="ja-JP" smtClean="0">
              <a:solidFill>
                <a:schemeClr val="tx2"/>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3"/>
          <p:cNvSpPr>
            <a:spLocks noChangeArrowheads="1"/>
          </p:cNvSpPr>
          <p:nvPr/>
        </p:nvSpPr>
        <p:spPr bwMode="auto">
          <a:xfrm>
            <a:off x="468313" y="1639888"/>
            <a:ext cx="5256212" cy="3097212"/>
          </a:xfrm>
          <a:prstGeom prst="wedgeRoundRectCallout">
            <a:avLst>
              <a:gd name="adj1" fmla="val 54042"/>
              <a:gd name="adj2" fmla="val 63343"/>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25603" name="Text Box 4"/>
          <p:cNvSpPr txBox="1">
            <a:spLocks noChangeArrowheads="1"/>
          </p:cNvSpPr>
          <p:nvPr/>
        </p:nvSpPr>
        <p:spPr bwMode="auto">
          <a:xfrm>
            <a:off x="755650" y="2227263"/>
            <a:ext cx="4681538" cy="193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ja-JP" altLang="en-US" sz="4000">
                <a:solidFill>
                  <a:srgbClr val="FF0000"/>
                </a:solidFill>
                <a:ea typeface="HGP創英角ﾎﾟｯﾌﾟ体" pitchFamily="50" charset="-128"/>
              </a:rPr>
              <a:t>では、生存権とは、</a:t>
            </a:r>
            <a:endParaRPr lang="en-US" altLang="ja-JP" sz="4000">
              <a:solidFill>
                <a:srgbClr val="FF0000"/>
              </a:solidFill>
              <a:ea typeface="HGP創英角ﾎﾟｯﾌﾟ体" pitchFamily="50" charset="-128"/>
            </a:endParaRPr>
          </a:p>
          <a:p>
            <a:pPr eaLnBrk="1" hangingPunct="1"/>
            <a:r>
              <a:rPr lang="ja-JP" altLang="en-US" sz="4000">
                <a:solidFill>
                  <a:srgbClr val="FF0000"/>
                </a:solidFill>
                <a:ea typeface="HGP創英角ﾎﾟｯﾌﾟ体" pitchFamily="50" charset="-128"/>
              </a:rPr>
              <a:t>どういうことなのでしょう？</a:t>
            </a:r>
          </a:p>
        </p:txBody>
      </p:sp>
      <p:pic>
        <p:nvPicPr>
          <p:cNvPr id="25604" name="Picture 6" descr="C:\Users\ohta\AppData\Local\Microsoft\Windows\Temporary Internet Files\Content.IE5\TM8G2CQ9\MC900445146[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3000" y="3881438"/>
            <a:ext cx="2325688" cy="245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5"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70A362ED-B2FB-4C48-A7DA-5EF00CAB1F81}" type="slidenum">
              <a:rPr lang="ja-JP" altLang="ja-JP" smtClean="0">
                <a:solidFill>
                  <a:schemeClr val="tx2"/>
                </a:solidFill>
              </a:rPr>
              <a:pPr eaLnBrk="1" hangingPunct="1"/>
              <a:t>18</a:t>
            </a:fld>
            <a:endParaRPr lang="ja-JP" altLang="ja-JP" smtClean="0">
              <a:solidFill>
                <a:schemeClr val="tx2"/>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テキスト ボックス 1"/>
          <p:cNvSpPr txBox="1">
            <a:spLocks noChangeArrowheads="1"/>
          </p:cNvSpPr>
          <p:nvPr/>
        </p:nvSpPr>
        <p:spPr bwMode="auto">
          <a:xfrm>
            <a:off x="477838" y="1196975"/>
            <a:ext cx="8353425"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kumimoji="1" lang="ja-JP" altLang="en-US" sz="2800">
                <a:latin typeface="ＤＦ平成明朝体W3" pitchFamily="17" charset="-128"/>
                <a:ea typeface="ＤＦ平成明朝体W3" pitchFamily="17" charset="-128"/>
              </a:rPr>
              <a:t>　生存権とは、単に生きるための物質的な条件が数量的に確保されていることで充たされる権利ではなく、人が「人間らしく生きる」ための権利です。</a:t>
            </a:r>
            <a:endParaRPr kumimoji="1" lang="en-US" altLang="ja-JP" sz="2800">
              <a:latin typeface="ＤＦ平成明朝体W3" pitchFamily="17" charset="-128"/>
              <a:ea typeface="ＤＦ平成明朝体W3" pitchFamily="17" charset="-128"/>
            </a:endParaRPr>
          </a:p>
          <a:p>
            <a:pPr eaLnBrk="1" hangingPunct="1"/>
            <a:r>
              <a:rPr kumimoji="1" lang="ja-JP" altLang="en-US" sz="2800">
                <a:latin typeface="ＤＦ平成明朝体W3" pitchFamily="17" charset="-128"/>
                <a:ea typeface="ＤＦ平成明朝体W3" pitchFamily="17" charset="-128"/>
              </a:rPr>
              <a:t>　生活のありようを自己決定したり、選択の自由を認めているのが憲法２５条の生存権です。</a:t>
            </a:r>
            <a:endParaRPr kumimoji="1" lang="en-US" altLang="ja-JP" sz="2800">
              <a:latin typeface="ＤＦ平成明朝体W3" pitchFamily="17" charset="-128"/>
              <a:ea typeface="ＤＦ平成明朝体W3" pitchFamily="17" charset="-128"/>
            </a:endParaRPr>
          </a:p>
          <a:p>
            <a:pPr eaLnBrk="1" hangingPunct="1"/>
            <a:endParaRPr kumimoji="1" lang="en-US" altLang="ja-JP" sz="2800">
              <a:latin typeface="ＤＦ平成明朝体W3" pitchFamily="17" charset="-128"/>
              <a:ea typeface="ＤＦ平成明朝体W3" pitchFamily="17" charset="-128"/>
            </a:endParaRPr>
          </a:p>
          <a:p>
            <a:pPr eaLnBrk="1" hangingPunct="1"/>
            <a:r>
              <a:rPr kumimoji="1" lang="ja-JP" altLang="en-US" sz="2800">
                <a:latin typeface="ＤＦ平成明朝体W3" pitchFamily="17" charset="-128"/>
                <a:ea typeface="ＤＦ平成明朝体W3" pitchFamily="17" charset="-128"/>
              </a:rPr>
              <a:t>　今回の却下処分は、ろう者は手話によるコミュニケーションを通して自己決定、選択の自由を実現することができるのに、却下処分をしたことは生存権を侵害したということが違憲であると弁護団は主張しています</a:t>
            </a:r>
            <a:r>
              <a:rPr kumimoji="1" lang="ja-JP" altLang="en-US"/>
              <a:t>。</a:t>
            </a:r>
          </a:p>
        </p:txBody>
      </p:sp>
      <p:sp>
        <p:nvSpPr>
          <p:cNvPr id="26627"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2E49AFDE-0884-4D3C-BD25-C93B6175E0EF}" type="slidenum">
              <a:rPr lang="ja-JP" altLang="ja-JP" smtClean="0">
                <a:solidFill>
                  <a:schemeClr val="tx2"/>
                </a:solidFill>
              </a:rPr>
              <a:pPr eaLnBrk="1" hangingPunct="1"/>
              <a:t>19</a:t>
            </a:fld>
            <a:endParaRPr lang="ja-JP" altLang="ja-JP" smtClean="0">
              <a:solidFill>
                <a:schemeClr val="tx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3"/>
          <p:cNvSpPr>
            <a:spLocks noChangeArrowheads="1"/>
          </p:cNvSpPr>
          <p:nvPr/>
        </p:nvSpPr>
        <p:spPr bwMode="auto">
          <a:xfrm>
            <a:off x="3348038" y="1628775"/>
            <a:ext cx="5256212" cy="3097213"/>
          </a:xfrm>
          <a:prstGeom prst="wedgeRoundRectCallout">
            <a:avLst>
              <a:gd name="adj1" fmla="val -52477"/>
              <a:gd name="adj2" fmla="val 65616"/>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9219" name="Text Box 4"/>
          <p:cNvSpPr txBox="1">
            <a:spLocks noChangeArrowheads="1"/>
          </p:cNvSpPr>
          <p:nvPr/>
        </p:nvSpPr>
        <p:spPr bwMode="auto">
          <a:xfrm>
            <a:off x="3636963" y="1989138"/>
            <a:ext cx="4681537" cy="2528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ja-JP" altLang="en-US" sz="4000">
                <a:solidFill>
                  <a:srgbClr val="FF0000"/>
                </a:solidFill>
                <a:ea typeface="HGP創英角ﾎﾟｯﾌﾟ体" pitchFamily="50" charset="-128"/>
              </a:rPr>
              <a:t>訴状に書かれている憲法のことや法律のことを一緒に考えてみましょう。</a:t>
            </a:r>
          </a:p>
        </p:txBody>
      </p:sp>
      <p:pic>
        <p:nvPicPr>
          <p:cNvPr id="9220" name="Picture 7" descr="C:\Users\ohta\AppData\Local\Microsoft\Windows\Temporary Internet Files\Content.IE5\TM8G2CQ9\MC90044514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5313" y="3432175"/>
            <a:ext cx="2463800" cy="260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412E1E63-A224-4235-9B0A-20E0DCBC1980}" type="slidenum">
              <a:rPr lang="ja-JP" altLang="ja-JP" smtClean="0">
                <a:solidFill>
                  <a:schemeClr val="tx2"/>
                </a:solidFill>
              </a:rPr>
              <a:pPr eaLnBrk="1" hangingPunct="1"/>
              <a:t>2</a:t>
            </a:fld>
            <a:endParaRPr lang="ja-JP" altLang="ja-JP" smtClean="0">
              <a:solidFill>
                <a:schemeClr val="tx2"/>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3"/>
          <p:cNvSpPr>
            <a:spLocks noChangeArrowheads="1"/>
          </p:cNvSpPr>
          <p:nvPr/>
        </p:nvSpPr>
        <p:spPr bwMode="auto">
          <a:xfrm>
            <a:off x="3348038" y="1641475"/>
            <a:ext cx="5256212" cy="3097213"/>
          </a:xfrm>
          <a:prstGeom prst="wedgeRoundRectCallout">
            <a:avLst>
              <a:gd name="adj1" fmla="val -53014"/>
              <a:gd name="adj2" fmla="val 67431"/>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27651" name="Text Box 4"/>
          <p:cNvSpPr txBox="1">
            <a:spLocks noChangeArrowheads="1"/>
          </p:cNvSpPr>
          <p:nvPr/>
        </p:nvSpPr>
        <p:spPr bwMode="auto">
          <a:xfrm>
            <a:off x="3636963" y="1989138"/>
            <a:ext cx="4681537" cy="2554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ja-JP" altLang="en-US" sz="4000">
                <a:solidFill>
                  <a:srgbClr val="FF0000"/>
                </a:solidFill>
                <a:ea typeface="HGP創英角ﾎﾟｯﾌﾟ体" pitchFamily="50" charset="-128"/>
              </a:rPr>
              <a:t>そうなんだ！</a:t>
            </a:r>
            <a:endParaRPr lang="en-US" altLang="ja-JP" sz="4000">
              <a:solidFill>
                <a:srgbClr val="FF0000"/>
              </a:solidFill>
              <a:ea typeface="HGP創英角ﾎﾟｯﾌﾟ体" pitchFamily="50" charset="-128"/>
            </a:endParaRPr>
          </a:p>
          <a:p>
            <a:pPr eaLnBrk="1" hangingPunct="1"/>
            <a:r>
              <a:rPr lang="ja-JP" altLang="en-US" sz="4000">
                <a:solidFill>
                  <a:srgbClr val="FF0000"/>
                </a:solidFill>
                <a:ea typeface="HGP創英角ﾎﾟｯﾌﾟ体" pitchFamily="50" charset="-128"/>
              </a:rPr>
              <a:t>国民は、自己決定、選択の自由が保障されているんだね！</a:t>
            </a:r>
          </a:p>
        </p:txBody>
      </p:sp>
      <p:pic>
        <p:nvPicPr>
          <p:cNvPr id="27652" name="Picture 2" descr="C:\Users\ohta\AppData\Local\Microsoft\Windows\Temporary Internet Files\Content.IE5\797TZI01\MC900445764[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325" y="3444875"/>
            <a:ext cx="2447925" cy="243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3"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78186A07-DDC5-475F-8CBA-56CCBD435AD7}" type="slidenum">
              <a:rPr lang="ja-JP" altLang="ja-JP" smtClean="0">
                <a:solidFill>
                  <a:schemeClr val="tx2"/>
                </a:solidFill>
              </a:rPr>
              <a:pPr eaLnBrk="1" hangingPunct="1"/>
              <a:t>20</a:t>
            </a:fld>
            <a:endParaRPr lang="ja-JP" altLang="ja-JP" smtClean="0">
              <a:solidFill>
                <a:schemeClr val="tx2"/>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3"/>
          <p:cNvSpPr>
            <a:spLocks noChangeArrowheads="1"/>
          </p:cNvSpPr>
          <p:nvPr/>
        </p:nvSpPr>
        <p:spPr bwMode="auto">
          <a:xfrm>
            <a:off x="468313" y="1628775"/>
            <a:ext cx="5256212" cy="3097213"/>
          </a:xfrm>
          <a:prstGeom prst="wedgeRoundRectCallout">
            <a:avLst>
              <a:gd name="adj1" fmla="val 54310"/>
              <a:gd name="adj2" fmla="val 64704"/>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28675" name="Text Box 4"/>
          <p:cNvSpPr txBox="1">
            <a:spLocks noChangeArrowheads="1"/>
          </p:cNvSpPr>
          <p:nvPr/>
        </p:nvSpPr>
        <p:spPr bwMode="auto">
          <a:xfrm>
            <a:off x="755650" y="1912938"/>
            <a:ext cx="4681538" cy="2554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ja-JP" altLang="en-US" sz="4000">
                <a:solidFill>
                  <a:srgbClr val="FF0000"/>
                </a:solidFill>
                <a:ea typeface="HGP創英角ﾎﾟｯﾌﾟ体" pitchFamily="50" charset="-128"/>
              </a:rPr>
              <a:t>次は、</a:t>
            </a:r>
            <a:endParaRPr lang="en-US" altLang="ja-JP" sz="4000">
              <a:solidFill>
                <a:srgbClr val="FF0000"/>
              </a:solidFill>
              <a:ea typeface="HGP創英角ﾎﾟｯﾌﾟ体" pitchFamily="50" charset="-128"/>
            </a:endParaRPr>
          </a:p>
          <a:p>
            <a:pPr eaLnBrk="1" hangingPunct="1"/>
            <a:r>
              <a:rPr lang="ja-JP" altLang="en-US" sz="4000">
                <a:solidFill>
                  <a:srgbClr val="FF0000"/>
                </a:solidFill>
                <a:ea typeface="HGP創英角ﾎﾟｯﾌﾟ体" pitchFamily="50" charset="-128"/>
              </a:rPr>
              <a:t>憲法２６条だよ！</a:t>
            </a:r>
          </a:p>
          <a:p>
            <a:pPr eaLnBrk="1" hangingPunct="1"/>
            <a:r>
              <a:rPr lang="ja-JP" altLang="en-US" sz="4000">
                <a:solidFill>
                  <a:srgbClr val="FF0000"/>
                </a:solidFill>
                <a:ea typeface="HGP創英角ﾎﾟｯﾌﾟ体" pitchFamily="50" charset="-128"/>
              </a:rPr>
              <a:t>さて、何が書いてあるのかな？</a:t>
            </a:r>
          </a:p>
        </p:txBody>
      </p:sp>
      <p:pic>
        <p:nvPicPr>
          <p:cNvPr id="28676" name="Picture 6" descr="C:\Users\ohta\AppData\Local\Microsoft\Windows\Temporary Internet Files\Content.IE5\TM8G2CQ9\MC900445146[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1075" y="3933825"/>
            <a:ext cx="2257425" cy="238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7"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1E8D9864-B62A-4DC1-9A13-7FC5A1A2EAA0}" type="slidenum">
              <a:rPr lang="ja-JP" altLang="ja-JP" smtClean="0">
                <a:solidFill>
                  <a:schemeClr val="tx2"/>
                </a:solidFill>
              </a:rPr>
              <a:pPr eaLnBrk="1" hangingPunct="1"/>
              <a:t>21</a:t>
            </a:fld>
            <a:endParaRPr lang="ja-JP" altLang="ja-JP" smtClean="0">
              <a:solidFill>
                <a:schemeClr val="tx2"/>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idx="1"/>
          </p:nvPr>
        </p:nvSpPr>
        <p:spPr>
          <a:xfrm>
            <a:off x="468313" y="2636838"/>
            <a:ext cx="8229600" cy="2663825"/>
          </a:xfrm>
        </p:spPr>
        <p:txBody>
          <a:bodyPr/>
          <a:lstStyle/>
          <a:p>
            <a:pPr eaLnBrk="1" hangingPunct="1">
              <a:lnSpc>
                <a:spcPct val="80000"/>
              </a:lnSpc>
              <a:buFontTx/>
              <a:buNone/>
            </a:pPr>
            <a:r>
              <a:rPr lang="ja-JP" smtClean="0"/>
              <a:t>１　すべて国民は、法律の定めるところにより、その能力に応じて、等しく教育を受ける権利を有する。 </a:t>
            </a:r>
          </a:p>
          <a:p>
            <a:pPr eaLnBrk="1" hangingPunct="1">
              <a:lnSpc>
                <a:spcPct val="80000"/>
              </a:lnSpc>
              <a:buFontTx/>
              <a:buNone/>
            </a:pPr>
            <a:endParaRPr lang="ja-JP" altLang="ja-JP" smtClean="0"/>
          </a:p>
          <a:p>
            <a:pPr eaLnBrk="1" hangingPunct="1">
              <a:lnSpc>
                <a:spcPct val="80000"/>
              </a:lnSpc>
              <a:buFontTx/>
              <a:buNone/>
            </a:pPr>
            <a:r>
              <a:rPr lang="ja-JP" smtClean="0"/>
              <a:t>２　すべて国民は、法律の定めるところにより、その保護する子女に普通教育を受けさせる義務を負ふ。</a:t>
            </a:r>
          </a:p>
          <a:p>
            <a:pPr eaLnBrk="1" hangingPunct="1">
              <a:lnSpc>
                <a:spcPct val="80000"/>
              </a:lnSpc>
              <a:buFontTx/>
              <a:buNone/>
            </a:pPr>
            <a:r>
              <a:rPr lang="ja-JP" smtClean="0"/>
              <a:t>　義務教育は、これを無償とする。 </a:t>
            </a:r>
          </a:p>
        </p:txBody>
      </p:sp>
      <p:sp>
        <p:nvSpPr>
          <p:cNvPr id="29699" name="Rectangle 2"/>
          <p:cNvSpPr>
            <a:spLocks noGrp="1" noChangeArrowheads="1"/>
          </p:cNvSpPr>
          <p:nvPr>
            <p:ph type="title"/>
          </p:nvPr>
        </p:nvSpPr>
        <p:spPr>
          <a:xfrm>
            <a:off x="468313" y="476250"/>
            <a:ext cx="8229600" cy="1585913"/>
          </a:xfrm>
        </p:spPr>
        <p:txBody>
          <a:bodyPr/>
          <a:lstStyle/>
          <a:p>
            <a:pPr eaLnBrk="1" hangingPunct="1"/>
            <a:r>
              <a:rPr lang="ja-JP" altLang="en-US" smtClean="0">
                <a:solidFill>
                  <a:schemeClr val="tx1"/>
                </a:solidFill>
              </a:rPr>
              <a:t>憲法第２６条</a:t>
            </a:r>
            <a:br>
              <a:rPr lang="ja-JP" altLang="en-US" smtClean="0">
                <a:solidFill>
                  <a:schemeClr val="tx1"/>
                </a:solidFill>
              </a:rPr>
            </a:br>
            <a:r>
              <a:rPr lang="ja-JP" altLang="en-US" smtClean="0">
                <a:solidFill>
                  <a:schemeClr val="tx1"/>
                </a:solidFill>
              </a:rPr>
              <a:t>（教育を受ける権利・義務教育）</a:t>
            </a:r>
          </a:p>
        </p:txBody>
      </p:sp>
      <p:sp>
        <p:nvSpPr>
          <p:cNvPr id="29700"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64098224-9AFE-40A7-8070-5288131BFC08}" type="slidenum">
              <a:rPr lang="ja-JP" altLang="ja-JP" smtClean="0">
                <a:solidFill>
                  <a:schemeClr val="tx2"/>
                </a:solidFill>
              </a:rPr>
              <a:pPr eaLnBrk="1" hangingPunct="1"/>
              <a:t>22</a:t>
            </a:fld>
            <a:endParaRPr lang="ja-JP" altLang="ja-JP" smtClean="0">
              <a:solidFill>
                <a:schemeClr val="tx2"/>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テキスト ボックス 1"/>
          <p:cNvSpPr txBox="1">
            <a:spLocks noChangeArrowheads="1"/>
          </p:cNvSpPr>
          <p:nvPr/>
        </p:nvSpPr>
        <p:spPr bwMode="auto">
          <a:xfrm>
            <a:off x="477838" y="1916113"/>
            <a:ext cx="8353425" cy="397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kumimoji="1" lang="ja-JP" altLang="en-US" sz="2800">
                <a:latin typeface="ＤＦ平成明朝体W3" pitchFamily="17" charset="-128"/>
                <a:ea typeface="ＤＦ平成明朝体W3" pitchFamily="17" charset="-128"/>
              </a:rPr>
              <a:t>　全ての国民は、教育を受ける権利があり、その保護者は、その子どもに教育を受けさせる義務があるとしています。</a:t>
            </a:r>
            <a:endParaRPr kumimoji="1" lang="en-US" altLang="ja-JP" sz="2800">
              <a:latin typeface="ＤＦ平成明朝体W3" pitchFamily="17" charset="-128"/>
              <a:ea typeface="ＤＦ平成明朝体W3" pitchFamily="17" charset="-128"/>
            </a:endParaRPr>
          </a:p>
          <a:p>
            <a:pPr eaLnBrk="1" hangingPunct="1"/>
            <a:endParaRPr kumimoji="1" lang="en-US" altLang="ja-JP" sz="2800">
              <a:latin typeface="ＤＦ平成明朝体W3" pitchFamily="17" charset="-128"/>
              <a:ea typeface="ＤＦ平成明朝体W3" pitchFamily="17" charset="-128"/>
            </a:endParaRPr>
          </a:p>
          <a:p>
            <a:pPr eaLnBrk="1" hangingPunct="1"/>
            <a:r>
              <a:rPr kumimoji="1" lang="ja-JP" altLang="en-US" sz="2800">
                <a:latin typeface="ＤＦ平成明朝体W3" pitchFamily="17" charset="-128"/>
                <a:ea typeface="ＤＦ平成明朝体W3" pitchFamily="17" charset="-128"/>
              </a:rPr>
              <a:t>　今回の却下処分は、母親としてこの義務を果たすために子どもが進学を望む学校についての情報を得る権利があるのに、却下処分をしたことは高松市が必要な支援義務を怠ったとして違憲であると弁護団は主張しています</a:t>
            </a:r>
            <a:r>
              <a:rPr kumimoji="1" lang="ja-JP" altLang="en-US"/>
              <a:t>。</a:t>
            </a:r>
          </a:p>
        </p:txBody>
      </p:sp>
      <p:sp>
        <p:nvSpPr>
          <p:cNvPr id="30723"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FFFBBB7F-FD0B-4A8E-9595-809E60EF5DD7}" type="slidenum">
              <a:rPr lang="ja-JP" altLang="ja-JP" smtClean="0">
                <a:solidFill>
                  <a:schemeClr val="tx2"/>
                </a:solidFill>
              </a:rPr>
              <a:pPr eaLnBrk="1" hangingPunct="1"/>
              <a:t>23</a:t>
            </a:fld>
            <a:endParaRPr lang="ja-JP" altLang="ja-JP" smtClean="0">
              <a:solidFill>
                <a:schemeClr val="tx2"/>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3"/>
          <p:cNvSpPr>
            <a:spLocks noChangeArrowheads="1"/>
          </p:cNvSpPr>
          <p:nvPr/>
        </p:nvSpPr>
        <p:spPr bwMode="auto">
          <a:xfrm>
            <a:off x="3348038" y="1412875"/>
            <a:ext cx="5256212" cy="3373438"/>
          </a:xfrm>
          <a:prstGeom prst="wedgeRoundRectCallout">
            <a:avLst>
              <a:gd name="adj1" fmla="val -53014"/>
              <a:gd name="adj2" fmla="val 67431"/>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31747" name="Text Box 4"/>
          <p:cNvSpPr txBox="1">
            <a:spLocks noChangeArrowheads="1"/>
          </p:cNvSpPr>
          <p:nvPr/>
        </p:nvSpPr>
        <p:spPr bwMode="auto">
          <a:xfrm>
            <a:off x="3524250" y="1533525"/>
            <a:ext cx="4968875" cy="317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ja-JP" altLang="en-US" sz="4000">
                <a:solidFill>
                  <a:srgbClr val="FF0000"/>
                </a:solidFill>
                <a:ea typeface="HGP創英角ﾎﾟｯﾌﾟ体" pitchFamily="50" charset="-128"/>
              </a:rPr>
              <a:t>そうなんだ！</a:t>
            </a:r>
            <a:endParaRPr lang="en-US" altLang="ja-JP" sz="4000">
              <a:solidFill>
                <a:srgbClr val="FF0000"/>
              </a:solidFill>
              <a:ea typeface="HGP創英角ﾎﾟｯﾌﾟ体" pitchFamily="50" charset="-128"/>
            </a:endParaRPr>
          </a:p>
          <a:p>
            <a:pPr eaLnBrk="1" hangingPunct="1"/>
            <a:r>
              <a:rPr lang="ja-JP" altLang="en-US" sz="4000">
                <a:solidFill>
                  <a:srgbClr val="FF0000"/>
                </a:solidFill>
                <a:ea typeface="HGP創英角ﾎﾟｯﾌﾟ体" pitchFamily="50" charset="-128"/>
              </a:rPr>
              <a:t>国民は、教育を受ける権利があり、保護者には教育を受けさせる義務があるんだね！</a:t>
            </a:r>
          </a:p>
        </p:txBody>
      </p:sp>
      <p:pic>
        <p:nvPicPr>
          <p:cNvPr id="31748" name="Picture 2" descr="C:\Users\ohta\AppData\Local\Microsoft\Windows\Temporary Internet Files\Content.IE5\797TZI01\MC900445764[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325" y="3444875"/>
            <a:ext cx="2447925" cy="243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9"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C6738762-5E8A-47CE-B5D3-725FFC8333A2}" type="slidenum">
              <a:rPr lang="ja-JP" altLang="ja-JP" smtClean="0">
                <a:solidFill>
                  <a:schemeClr val="tx2"/>
                </a:solidFill>
              </a:rPr>
              <a:pPr eaLnBrk="1" hangingPunct="1"/>
              <a:t>24</a:t>
            </a:fld>
            <a:endParaRPr lang="ja-JP" altLang="ja-JP" smtClean="0">
              <a:solidFill>
                <a:schemeClr val="tx2"/>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3"/>
          <p:cNvSpPr>
            <a:spLocks noChangeArrowheads="1"/>
          </p:cNvSpPr>
          <p:nvPr/>
        </p:nvSpPr>
        <p:spPr bwMode="auto">
          <a:xfrm>
            <a:off x="468313" y="1125538"/>
            <a:ext cx="5256212" cy="4391025"/>
          </a:xfrm>
          <a:prstGeom prst="wedgeRoundRectCallout">
            <a:avLst>
              <a:gd name="adj1" fmla="val 55380"/>
              <a:gd name="adj2" fmla="val 60542"/>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32771" name="Text Box 4"/>
          <p:cNvSpPr txBox="1">
            <a:spLocks noChangeArrowheads="1"/>
          </p:cNvSpPr>
          <p:nvPr/>
        </p:nvSpPr>
        <p:spPr bwMode="auto">
          <a:xfrm>
            <a:off x="777875" y="1412875"/>
            <a:ext cx="4681538" cy="3970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ja-JP" altLang="en-US" sz="3600">
                <a:solidFill>
                  <a:srgbClr val="FF0000"/>
                </a:solidFill>
                <a:ea typeface="HGP創英角ﾎﾟｯﾌﾟ体" pitchFamily="50" charset="-128"/>
              </a:rPr>
              <a:t>今回の訴状に書かれている憲法について、</a:t>
            </a:r>
            <a:endParaRPr lang="en-US" altLang="ja-JP" sz="3600">
              <a:solidFill>
                <a:srgbClr val="FF0000"/>
              </a:solidFill>
              <a:ea typeface="HGP創英角ﾎﾟｯﾌﾟ体" pitchFamily="50" charset="-128"/>
            </a:endParaRPr>
          </a:p>
          <a:p>
            <a:pPr eaLnBrk="1" hangingPunct="1"/>
            <a:r>
              <a:rPr lang="ja-JP" altLang="en-US" sz="3600">
                <a:solidFill>
                  <a:srgbClr val="FF0000"/>
                </a:solidFill>
                <a:ea typeface="HGP創英角ﾎﾟｯﾌﾟ体" pitchFamily="50" charset="-128"/>
              </a:rPr>
              <a:t>少し理解できたかな？</a:t>
            </a:r>
            <a:endParaRPr lang="en-US" altLang="ja-JP" sz="3600">
              <a:solidFill>
                <a:srgbClr val="FF0000"/>
              </a:solidFill>
              <a:ea typeface="HGP創英角ﾎﾟｯﾌﾟ体" pitchFamily="50" charset="-128"/>
            </a:endParaRPr>
          </a:p>
          <a:p>
            <a:pPr eaLnBrk="1" hangingPunct="1"/>
            <a:r>
              <a:rPr lang="ja-JP" altLang="en-US" sz="3600">
                <a:solidFill>
                  <a:srgbClr val="FF0000"/>
                </a:solidFill>
                <a:ea typeface="HGP創英角ﾎﾟｯﾌﾟ体" pitchFamily="50" charset="-128"/>
              </a:rPr>
              <a:t>憲法には、様々な権利が保障されていてそれを具体化したのが法律になっているんだよ！</a:t>
            </a:r>
            <a:endParaRPr lang="en-US" altLang="ja-JP" sz="3600">
              <a:solidFill>
                <a:srgbClr val="FF0000"/>
              </a:solidFill>
              <a:ea typeface="HGP創英角ﾎﾟｯﾌﾟ体" pitchFamily="50" charset="-128"/>
            </a:endParaRPr>
          </a:p>
        </p:txBody>
      </p:sp>
      <p:pic>
        <p:nvPicPr>
          <p:cNvPr id="32772" name="Picture 6" descr="C:\Users\ohta\AppData\Local\Microsoft\Windows\Temporary Internet Files\Content.IE5\TM8G2CQ9\MC900445146[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1075" y="3933825"/>
            <a:ext cx="2257425" cy="238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3"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9C11BF6D-C17F-42B9-940C-AE2FDDBE325F}" type="slidenum">
              <a:rPr lang="ja-JP" altLang="ja-JP" smtClean="0">
                <a:solidFill>
                  <a:schemeClr val="tx2"/>
                </a:solidFill>
              </a:rPr>
              <a:pPr eaLnBrk="1" hangingPunct="1"/>
              <a:t>25</a:t>
            </a:fld>
            <a:endParaRPr lang="ja-JP" altLang="ja-JP" smtClean="0">
              <a:solidFill>
                <a:schemeClr val="tx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3"/>
          <p:cNvSpPr>
            <a:spLocks noChangeArrowheads="1"/>
          </p:cNvSpPr>
          <p:nvPr/>
        </p:nvSpPr>
        <p:spPr bwMode="auto">
          <a:xfrm>
            <a:off x="468313" y="1628775"/>
            <a:ext cx="5256212" cy="3097213"/>
          </a:xfrm>
          <a:prstGeom prst="wedgeRoundRectCallout">
            <a:avLst>
              <a:gd name="adj1" fmla="val 54310"/>
              <a:gd name="adj2" fmla="val 64704"/>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10243" name="Text Box 4"/>
          <p:cNvSpPr txBox="1">
            <a:spLocks noChangeArrowheads="1"/>
          </p:cNvSpPr>
          <p:nvPr/>
        </p:nvSpPr>
        <p:spPr bwMode="auto">
          <a:xfrm>
            <a:off x="755650" y="1912938"/>
            <a:ext cx="4681538" cy="2528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ja-JP" altLang="en-US" sz="4000">
                <a:solidFill>
                  <a:srgbClr val="FF0000"/>
                </a:solidFill>
                <a:ea typeface="HGP創英角ﾎﾟｯﾌﾟ体" pitchFamily="50" charset="-128"/>
              </a:rPr>
              <a:t>まずは、憲法１３条</a:t>
            </a:r>
          </a:p>
          <a:p>
            <a:pPr eaLnBrk="1" hangingPunct="1"/>
            <a:endParaRPr lang="ja-JP" altLang="en-US" sz="4000">
              <a:solidFill>
                <a:srgbClr val="FF0000"/>
              </a:solidFill>
              <a:ea typeface="HGP創英角ﾎﾟｯﾌﾟ体" pitchFamily="50" charset="-128"/>
            </a:endParaRPr>
          </a:p>
          <a:p>
            <a:pPr eaLnBrk="1" hangingPunct="1"/>
            <a:r>
              <a:rPr lang="ja-JP" altLang="en-US" sz="4000">
                <a:solidFill>
                  <a:srgbClr val="FF0000"/>
                </a:solidFill>
                <a:ea typeface="HGP創英角ﾎﾟｯﾌﾟ体" pitchFamily="50" charset="-128"/>
              </a:rPr>
              <a:t>さて、何が書いてあるのかな？</a:t>
            </a:r>
          </a:p>
        </p:txBody>
      </p:sp>
      <p:pic>
        <p:nvPicPr>
          <p:cNvPr id="10244" name="Picture 6" descr="C:\Users\ohta\AppData\Local\Microsoft\Windows\Temporary Internet Files\Content.IE5\TM8G2CQ9\MC90044514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61075" y="3933825"/>
            <a:ext cx="2257425" cy="238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381E2E2E-2447-40AB-B098-2DFA1A0738CD}" type="slidenum">
              <a:rPr lang="ja-JP" altLang="ja-JP" smtClean="0">
                <a:solidFill>
                  <a:schemeClr val="tx2"/>
                </a:solidFill>
              </a:rPr>
              <a:pPr eaLnBrk="1" hangingPunct="1"/>
              <a:t>3</a:t>
            </a:fld>
            <a:endParaRPr lang="ja-JP" altLang="ja-JP" smtClean="0">
              <a:solidFill>
                <a:schemeClr val="tx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468313" y="2276475"/>
            <a:ext cx="8229600" cy="3054350"/>
          </a:xfrm>
        </p:spPr>
        <p:txBody>
          <a:bodyPr/>
          <a:lstStyle/>
          <a:p>
            <a:pPr eaLnBrk="1" hangingPunct="1">
              <a:buFontTx/>
              <a:buNone/>
            </a:pPr>
            <a:r>
              <a:rPr lang="ja-JP" smtClean="0"/>
              <a:t>　全て国民は、個人として尊重される。</a:t>
            </a:r>
          </a:p>
          <a:p>
            <a:pPr eaLnBrk="1" hangingPunct="1">
              <a:buFontTx/>
              <a:buNone/>
            </a:pPr>
            <a:r>
              <a:rPr lang="ja-JP" smtClean="0"/>
              <a:t>　生命、自由及び幸福追求に対する国民の権利については、公共の福祉に反しない限り、立法その他の国政の上で、最大限の尊重を必要とする。 </a:t>
            </a:r>
          </a:p>
        </p:txBody>
      </p:sp>
      <p:sp>
        <p:nvSpPr>
          <p:cNvPr id="11267" name="Rectangle 2"/>
          <p:cNvSpPr>
            <a:spLocks noGrp="1" noChangeArrowheads="1"/>
          </p:cNvSpPr>
          <p:nvPr>
            <p:ph type="title"/>
          </p:nvPr>
        </p:nvSpPr>
        <p:spPr/>
        <p:txBody>
          <a:bodyPr/>
          <a:lstStyle/>
          <a:p>
            <a:pPr eaLnBrk="1" hangingPunct="1"/>
            <a:r>
              <a:rPr lang="ja-JP" altLang="en-US" smtClean="0">
                <a:solidFill>
                  <a:schemeClr val="tx1"/>
                </a:solidFill>
              </a:rPr>
              <a:t>憲法第１３条（個人の尊重）</a:t>
            </a:r>
          </a:p>
        </p:txBody>
      </p:sp>
      <p:sp>
        <p:nvSpPr>
          <p:cNvPr id="11268"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3643E22D-4C4B-434D-9849-0728F4446C59}" type="slidenum">
              <a:rPr lang="ja-JP" altLang="ja-JP" smtClean="0">
                <a:solidFill>
                  <a:schemeClr val="tx2"/>
                </a:solidFill>
              </a:rPr>
              <a:pPr eaLnBrk="1" hangingPunct="1"/>
              <a:t>4</a:t>
            </a:fld>
            <a:endParaRPr lang="ja-JP" altLang="ja-JP" smtClean="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3"/>
          <p:cNvSpPr>
            <a:spLocks noChangeArrowheads="1"/>
          </p:cNvSpPr>
          <p:nvPr/>
        </p:nvSpPr>
        <p:spPr bwMode="auto">
          <a:xfrm>
            <a:off x="3348038" y="1628775"/>
            <a:ext cx="5256212" cy="3097213"/>
          </a:xfrm>
          <a:prstGeom prst="wedgeRoundRectCallout">
            <a:avLst>
              <a:gd name="adj1" fmla="val -54620"/>
              <a:gd name="adj2" fmla="val 71972"/>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12291" name="Text Box 4"/>
          <p:cNvSpPr txBox="1">
            <a:spLocks noChangeArrowheads="1"/>
          </p:cNvSpPr>
          <p:nvPr/>
        </p:nvSpPr>
        <p:spPr bwMode="auto">
          <a:xfrm>
            <a:off x="3636963" y="1989138"/>
            <a:ext cx="4681537" cy="1919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ja-JP" altLang="en-US" sz="4000">
                <a:solidFill>
                  <a:srgbClr val="FF0000"/>
                </a:solidFill>
                <a:ea typeface="HGP創英角ﾎﾟｯﾌﾟ体" pitchFamily="50" charset="-128"/>
              </a:rPr>
              <a:t>憲法１３条には、</a:t>
            </a:r>
          </a:p>
          <a:p>
            <a:pPr eaLnBrk="1" hangingPunct="1"/>
            <a:r>
              <a:rPr lang="ja-JP" altLang="en-US" sz="4000">
                <a:solidFill>
                  <a:srgbClr val="FF0000"/>
                </a:solidFill>
                <a:ea typeface="HGP創英角ﾎﾟｯﾌﾟ体" pitchFamily="50" charset="-128"/>
              </a:rPr>
              <a:t>個人を尊重すると</a:t>
            </a:r>
          </a:p>
          <a:p>
            <a:pPr eaLnBrk="1" hangingPunct="1"/>
            <a:r>
              <a:rPr lang="ja-JP" altLang="en-US" sz="4000">
                <a:solidFill>
                  <a:srgbClr val="FF0000"/>
                </a:solidFill>
                <a:ea typeface="HGP創英角ﾎﾟｯﾌﾟ体" pitchFamily="50" charset="-128"/>
              </a:rPr>
              <a:t>書いてありましたね。</a:t>
            </a:r>
          </a:p>
        </p:txBody>
      </p:sp>
      <p:pic>
        <p:nvPicPr>
          <p:cNvPr id="12292" name="Picture 6" descr="C:\Users\ohta\AppData\Local\Microsoft\Windows\Temporary Internet Files\Content.IE5\TM8G2CQ9\MC90044514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2313" y="3417888"/>
            <a:ext cx="2393950" cy="253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3"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6FF40C2A-17BE-47EC-B8BB-73C2FC091C5F}" type="slidenum">
              <a:rPr lang="ja-JP" altLang="ja-JP" smtClean="0">
                <a:solidFill>
                  <a:schemeClr val="tx2"/>
                </a:solidFill>
              </a:rPr>
              <a:pPr eaLnBrk="1" hangingPunct="1"/>
              <a:t>5</a:t>
            </a:fld>
            <a:endParaRPr lang="ja-JP" altLang="ja-JP" smtClean="0">
              <a:solidFill>
                <a:schemeClr val="tx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3"/>
          <p:cNvSpPr>
            <a:spLocks noChangeArrowheads="1"/>
          </p:cNvSpPr>
          <p:nvPr/>
        </p:nvSpPr>
        <p:spPr bwMode="auto">
          <a:xfrm>
            <a:off x="468313" y="1639888"/>
            <a:ext cx="5256212" cy="3097212"/>
          </a:xfrm>
          <a:prstGeom prst="wedgeRoundRectCallout">
            <a:avLst>
              <a:gd name="adj1" fmla="val 54042"/>
              <a:gd name="adj2" fmla="val 63343"/>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13315" name="Text Box 4"/>
          <p:cNvSpPr txBox="1">
            <a:spLocks noChangeArrowheads="1"/>
          </p:cNvSpPr>
          <p:nvPr/>
        </p:nvSpPr>
        <p:spPr bwMode="auto">
          <a:xfrm>
            <a:off x="755650" y="2227263"/>
            <a:ext cx="4681538"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ja-JP" altLang="en-US" sz="4000">
                <a:solidFill>
                  <a:srgbClr val="FF0000"/>
                </a:solidFill>
                <a:ea typeface="HGP創英角ﾎﾟｯﾌﾟ体" pitchFamily="50" charset="-128"/>
              </a:rPr>
              <a:t>では、個人を尊重するとは、どういうことなのでしょう？</a:t>
            </a:r>
          </a:p>
        </p:txBody>
      </p:sp>
      <p:pic>
        <p:nvPicPr>
          <p:cNvPr id="13316" name="Picture 6" descr="C:\Users\ohta\AppData\Local\Microsoft\Windows\Temporary Internet Files\Content.IE5\TM8G2CQ9\MC90044514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23000" y="3881438"/>
            <a:ext cx="2325688" cy="245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7"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645D2163-F09A-48A8-B9E3-AB7C1731ABE9}" type="slidenum">
              <a:rPr lang="ja-JP" altLang="ja-JP" smtClean="0">
                <a:solidFill>
                  <a:schemeClr val="tx2"/>
                </a:solidFill>
              </a:rPr>
              <a:pPr eaLnBrk="1" hangingPunct="1"/>
              <a:t>6</a:t>
            </a:fld>
            <a:endParaRPr lang="ja-JP" altLang="ja-JP" smtClean="0">
              <a:solidFill>
                <a:schemeClr val="tx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テキスト ボックス 3"/>
          <p:cNvSpPr txBox="1">
            <a:spLocks noChangeArrowheads="1"/>
          </p:cNvSpPr>
          <p:nvPr/>
        </p:nvSpPr>
        <p:spPr bwMode="auto">
          <a:xfrm>
            <a:off x="604838" y="1844675"/>
            <a:ext cx="8066087"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kumimoji="1" lang="ja-JP" altLang="en-US" sz="2800">
                <a:latin typeface="ＤＦ平成明朝体W3" pitchFamily="17" charset="-128"/>
                <a:ea typeface="ＤＦ平成明朝体W3" pitchFamily="17" charset="-128"/>
              </a:rPr>
              <a:t>　個人を尊重するということは、ろう者が手話を使ってコミュニケーションすることも情報収集することも自由であり、そのために国や行政は最大限の努力をしなければならないとしています。</a:t>
            </a:r>
            <a:endParaRPr kumimoji="1" lang="en-US" altLang="ja-JP" sz="2800">
              <a:latin typeface="ＤＦ平成明朝体W3" pitchFamily="17" charset="-128"/>
              <a:ea typeface="ＤＦ平成明朝体W3" pitchFamily="17" charset="-128"/>
            </a:endParaRPr>
          </a:p>
          <a:p>
            <a:pPr eaLnBrk="1" hangingPunct="1"/>
            <a:endParaRPr kumimoji="1" lang="en-US" altLang="ja-JP" sz="2800">
              <a:latin typeface="ＤＦ平成明朝体W3" pitchFamily="17" charset="-128"/>
              <a:ea typeface="ＤＦ平成明朝体W3" pitchFamily="17" charset="-128"/>
            </a:endParaRPr>
          </a:p>
          <a:p>
            <a:pPr eaLnBrk="1" hangingPunct="1"/>
            <a:r>
              <a:rPr kumimoji="1" lang="ja-JP" altLang="en-US" sz="2800">
                <a:latin typeface="ＤＦ平成明朝体W3" pitchFamily="17" charset="-128"/>
                <a:ea typeface="ＤＦ平成明朝体W3" pitchFamily="17" charset="-128"/>
              </a:rPr>
              <a:t>　今回の高松市の却下処分は、個人の自由（幸福追求権）を妨げたとして違憲だと弁護団は主張しています。</a:t>
            </a:r>
          </a:p>
        </p:txBody>
      </p:sp>
      <p:sp>
        <p:nvSpPr>
          <p:cNvPr id="14339"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D11C4B69-5F4D-412B-8A83-C19857D3C03E}" type="slidenum">
              <a:rPr lang="ja-JP" altLang="ja-JP" smtClean="0">
                <a:solidFill>
                  <a:schemeClr val="tx2"/>
                </a:solidFill>
              </a:rPr>
              <a:pPr eaLnBrk="1" hangingPunct="1"/>
              <a:t>7</a:t>
            </a:fld>
            <a:endParaRPr lang="ja-JP" altLang="ja-JP" smtClean="0">
              <a:solidFill>
                <a:schemeClr val="tx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3"/>
          <p:cNvSpPr>
            <a:spLocks noChangeArrowheads="1"/>
          </p:cNvSpPr>
          <p:nvPr/>
        </p:nvSpPr>
        <p:spPr bwMode="auto">
          <a:xfrm>
            <a:off x="3348038" y="1641475"/>
            <a:ext cx="5256212" cy="3097213"/>
          </a:xfrm>
          <a:prstGeom prst="wedgeRoundRectCallout">
            <a:avLst>
              <a:gd name="adj1" fmla="val -53014"/>
              <a:gd name="adj2" fmla="val 67431"/>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15363" name="Text Box 4"/>
          <p:cNvSpPr txBox="1">
            <a:spLocks noChangeArrowheads="1"/>
          </p:cNvSpPr>
          <p:nvPr/>
        </p:nvSpPr>
        <p:spPr bwMode="auto">
          <a:xfrm>
            <a:off x="3636963" y="1989138"/>
            <a:ext cx="4681537" cy="2554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ja-JP" altLang="en-US" sz="4000">
                <a:solidFill>
                  <a:srgbClr val="FF0000"/>
                </a:solidFill>
                <a:ea typeface="HGP創英角ﾎﾟｯﾌﾟ体" pitchFamily="50" charset="-128"/>
              </a:rPr>
              <a:t>そうなんだ！</a:t>
            </a:r>
            <a:endParaRPr lang="en-US" altLang="ja-JP" sz="4000">
              <a:solidFill>
                <a:srgbClr val="FF0000"/>
              </a:solidFill>
              <a:ea typeface="HGP創英角ﾎﾟｯﾌﾟ体" pitchFamily="50" charset="-128"/>
            </a:endParaRPr>
          </a:p>
          <a:p>
            <a:pPr eaLnBrk="1" hangingPunct="1"/>
            <a:r>
              <a:rPr lang="ja-JP" altLang="en-US" sz="4000">
                <a:solidFill>
                  <a:srgbClr val="FF0000"/>
                </a:solidFill>
                <a:ea typeface="HGP創英角ﾎﾟｯﾌﾟ体" pitchFamily="50" charset="-128"/>
              </a:rPr>
              <a:t>国民は、誰でも幸せを求める権利があるんだね！</a:t>
            </a:r>
          </a:p>
        </p:txBody>
      </p:sp>
      <p:pic>
        <p:nvPicPr>
          <p:cNvPr id="15364" name="Picture 2" descr="C:\Users\ohta\AppData\Local\Microsoft\Windows\Temporary Internet Files\Content.IE5\797TZI01\MC900445764[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325" y="3444875"/>
            <a:ext cx="2447925" cy="243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EB4B392A-CB67-4771-B600-8B972CF2361C}" type="slidenum">
              <a:rPr lang="ja-JP" altLang="ja-JP" smtClean="0">
                <a:solidFill>
                  <a:schemeClr val="tx2"/>
                </a:solidFill>
              </a:rPr>
              <a:pPr eaLnBrk="1" hangingPunct="1"/>
              <a:t>8</a:t>
            </a:fld>
            <a:endParaRPr lang="ja-JP" altLang="ja-JP" smtClean="0">
              <a:solidFill>
                <a:schemeClr val="tx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3"/>
          <p:cNvSpPr>
            <a:spLocks noChangeArrowheads="1"/>
          </p:cNvSpPr>
          <p:nvPr/>
        </p:nvSpPr>
        <p:spPr bwMode="auto">
          <a:xfrm>
            <a:off x="468313" y="1628775"/>
            <a:ext cx="5256212" cy="3097213"/>
          </a:xfrm>
          <a:prstGeom prst="wedgeRoundRectCallout">
            <a:avLst>
              <a:gd name="adj1" fmla="val 54310"/>
              <a:gd name="adj2" fmla="val 64704"/>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16387" name="Text Box 4"/>
          <p:cNvSpPr txBox="1">
            <a:spLocks noChangeArrowheads="1"/>
          </p:cNvSpPr>
          <p:nvPr/>
        </p:nvSpPr>
        <p:spPr bwMode="auto">
          <a:xfrm>
            <a:off x="755650" y="1912938"/>
            <a:ext cx="4681538" cy="2554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ja-JP" altLang="en-US" sz="4000">
                <a:solidFill>
                  <a:srgbClr val="FF0000"/>
                </a:solidFill>
                <a:ea typeface="HGP創英角ﾎﾟｯﾌﾟ体" pitchFamily="50" charset="-128"/>
              </a:rPr>
              <a:t>次は、</a:t>
            </a:r>
            <a:endParaRPr lang="en-US" altLang="ja-JP" sz="4000">
              <a:solidFill>
                <a:srgbClr val="FF0000"/>
              </a:solidFill>
              <a:ea typeface="HGP創英角ﾎﾟｯﾌﾟ体" pitchFamily="50" charset="-128"/>
            </a:endParaRPr>
          </a:p>
          <a:p>
            <a:pPr eaLnBrk="1" hangingPunct="1"/>
            <a:r>
              <a:rPr lang="ja-JP" altLang="en-US" sz="4000">
                <a:solidFill>
                  <a:srgbClr val="FF0000"/>
                </a:solidFill>
                <a:ea typeface="HGP創英角ﾎﾟｯﾌﾟ体" pitchFamily="50" charset="-128"/>
              </a:rPr>
              <a:t>憲法１４条だよ！</a:t>
            </a:r>
          </a:p>
          <a:p>
            <a:pPr eaLnBrk="1" hangingPunct="1"/>
            <a:r>
              <a:rPr lang="ja-JP" altLang="en-US" sz="4000">
                <a:solidFill>
                  <a:srgbClr val="FF0000"/>
                </a:solidFill>
                <a:ea typeface="HGP創英角ﾎﾟｯﾌﾟ体" pitchFamily="50" charset="-128"/>
              </a:rPr>
              <a:t>さて、何が書いてあるのかな？</a:t>
            </a:r>
          </a:p>
        </p:txBody>
      </p:sp>
      <p:pic>
        <p:nvPicPr>
          <p:cNvPr id="16388" name="Picture 6" descr="C:\Users\ohta\AppData\Local\Microsoft\Windows\Temporary Internet Files\Content.IE5\TM8G2CQ9\MC900445146[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2663" y="3933825"/>
            <a:ext cx="2257425" cy="238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A1993BD5-7D47-4C4F-8802-3C78D4052C0E}" type="slidenum">
              <a:rPr lang="ja-JP" altLang="ja-JP" smtClean="0">
                <a:solidFill>
                  <a:schemeClr val="tx2"/>
                </a:solidFill>
              </a:rPr>
              <a:pPr eaLnBrk="1" hangingPunct="1"/>
              <a:t>9</a:t>
            </a:fld>
            <a:endParaRPr lang="ja-JP" altLang="ja-JP" smtClean="0">
              <a:solidFill>
                <a:schemeClr val="tx2"/>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157255522</TotalTime>
  <Pages>0</Pages>
  <Words>355</Words>
  <Characters>0</Characters>
  <Application>Microsoft Office PowerPoint</Application>
  <DocSecurity>0</DocSecurity>
  <PresentationFormat>画面に合わせる (4:3)</PresentationFormat>
  <Lines>0</Lines>
  <Paragraphs>96</Paragraphs>
  <Slides>25</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25</vt:i4>
      </vt:variant>
    </vt:vector>
  </HeadingPairs>
  <TitlesOfParts>
    <vt:vector size="34" baseType="lpstr">
      <vt:lpstr>Arial</vt:lpstr>
      <vt:lpstr>ＭＳ Ｐゴシック</vt:lpstr>
      <vt:lpstr>Candara</vt:lpstr>
      <vt:lpstr>HGP明朝E</vt:lpstr>
      <vt:lpstr>Symbol</vt:lpstr>
      <vt:lpstr>Calibri</vt:lpstr>
      <vt:lpstr>HGP創英角ﾎﾟｯﾌﾟ体</vt:lpstr>
      <vt:lpstr>ＤＦ平成明朝体W3</vt:lpstr>
      <vt:lpstr>ウェーブ</vt:lpstr>
      <vt:lpstr>訴状に出てくる憲法のこと</vt:lpstr>
      <vt:lpstr>PowerPoint プレゼンテーション</vt:lpstr>
      <vt:lpstr>PowerPoint プレゼンテーション</vt:lpstr>
      <vt:lpstr>憲法第１３条（個人の尊重）</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憲法第１４条（法の下での平等）</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憲法第２５条（生存権）</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憲法第２６条 （教育を受ける権利・義務教育）</vt:lpstr>
      <vt:lpstr>PowerPoint プレゼンテーション</vt:lpstr>
      <vt:lpstr>PowerPoint プレゼンテーション</vt:lpstr>
      <vt:lpstr>PowerPoint プレゼンテーション</vt:lpstr>
    </vt:vector>
  </TitlesOfParts>
  <LinksUpToDate>false</LinksUpToDate>
  <CharactersWithSpaces>0</CharactersWithSpaces>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訴状に出てくる憲法のこと</dc:title>
  <dc:creator>ohta</dc:creator>
  <cp:lastModifiedBy>FJ-USER</cp:lastModifiedBy>
  <cp:revision>19</cp:revision>
  <cp:lastPrinted>2012-05-14T06:19:23Z</cp:lastPrinted>
  <dcterms:created xsi:type="dcterms:W3CDTF">2012-05-12T22:54:36Z</dcterms:created>
  <dcterms:modified xsi:type="dcterms:W3CDTF">2013-01-24T02:49:45Z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1041-6.6.0.2723</vt:lpwstr>
  </property>
</Properties>
</file>