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5" r:id="rId1"/>
    <p:sldMasterId id="2147483744" r:id="rId2"/>
    <p:sldMasterId id="2147483746" r:id="rId3"/>
  </p:sldMasterIdLst>
  <p:notesMasterIdLst>
    <p:notesMasterId r:id="rId23"/>
  </p:notesMasterIdLst>
  <p:sldIdLst>
    <p:sldId id="256" r:id="rId4"/>
    <p:sldId id="257" r:id="rId5"/>
    <p:sldId id="258" r:id="rId6"/>
    <p:sldId id="259" r:id="rId7"/>
    <p:sldId id="285" r:id="rId8"/>
    <p:sldId id="263" r:id="rId9"/>
    <p:sldId id="265" r:id="rId10"/>
    <p:sldId id="262" r:id="rId11"/>
    <p:sldId id="286" r:id="rId12"/>
    <p:sldId id="266" r:id="rId13"/>
    <p:sldId id="267" r:id="rId14"/>
    <p:sldId id="260" r:id="rId15"/>
    <p:sldId id="287" r:id="rId16"/>
    <p:sldId id="288" r:id="rId17"/>
    <p:sldId id="289" r:id="rId18"/>
    <p:sldId id="290" r:id="rId19"/>
    <p:sldId id="271" r:id="rId20"/>
    <p:sldId id="272" r:id="rId21"/>
    <p:sldId id="276" r:id="rId22"/>
  </p:sldIdLst>
  <p:sldSz cx="9144000" cy="6858000" type="screen4x3"/>
  <p:notesSz cx="6805613" cy="9939338"/>
  <p:defaultTextStyle>
    <a:defPPr>
      <a:defRPr lang="ja-JP"/>
    </a:defPPr>
    <a:lvl1pPr algn="l" rtl="0" fontAlgn="base">
      <a:spcBef>
        <a:spcPct val="0"/>
      </a:spcBef>
      <a:spcAft>
        <a:spcPct val="0"/>
      </a:spcAft>
      <a:defRPr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50" charset="-128"/>
        <a:cs typeface="+mn-cs"/>
      </a:defRPr>
    </a:lvl5pPr>
    <a:lvl6pPr marL="2286000" algn="l" defTabSz="914400" rtl="0" eaLnBrk="1" latinLnBrk="0" hangingPunct="1">
      <a:defRPr kern="1200">
        <a:solidFill>
          <a:schemeClr val="tx1"/>
        </a:solidFill>
        <a:latin typeface="Arial" charset="0"/>
        <a:ea typeface="ＭＳ Ｐゴシック" pitchFamily="50" charset="-128"/>
        <a:cs typeface="+mn-cs"/>
      </a:defRPr>
    </a:lvl6pPr>
    <a:lvl7pPr marL="2743200" algn="l" defTabSz="914400" rtl="0" eaLnBrk="1" latinLnBrk="0" hangingPunct="1">
      <a:defRPr kern="1200">
        <a:solidFill>
          <a:schemeClr val="tx1"/>
        </a:solidFill>
        <a:latin typeface="Arial" charset="0"/>
        <a:ea typeface="ＭＳ Ｐゴシック" pitchFamily="50" charset="-128"/>
        <a:cs typeface="+mn-cs"/>
      </a:defRPr>
    </a:lvl7pPr>
    <a:lvl8pPr marL="3200400" algn="l" defTabSz="914400" rtl="0" eaLnBrk="1" latinLnBrk="0" hangingPunct="1">
      <a:defRPr kern="1200">
        <a:solidFill>
          <a:schemeClr val="tx1"/>
        </a:solidFill>
        <a:latin typeface="Arial" charset="0"/>
        <a:ea typeface="ＭＳ Ｐゴシック" pitchFamily="50" charset="-128"/>
        <a:cs typeface="+mn-cs"/>
      </a:defRPr>
    </a:lvl8pPr>
    <a:lvl9pPr marL="3657600" algn="l" defTabSz="914400" rtl="0" eaLnBrk="1" latinLnBrk="0" hangingPunct="1">
      <a:defRPr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098" name="ヘッダー プレースホルダー 1"/>
          <p:cNvSpPr>
            <a:spLocks noGrp="1" noChangeArrowheads="1"/>
          </p:cNvSpPr>
          <p:nvPr>
            <p:ph type="hdr" sz="quarter"/>
          </p:nvPr>
        </p:nvSpPr>
        <p:spPr bwMode="auto">
          <a:xfrm>
            <a:off x="0"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ja-JP" altLang="en-US"/>
          </a:p>
        </p:txBody>
      </p:sp>
      <p:sp>
        <p:nvSpPr>
          <p:cNvPr id="4099" name="日付プレースホルダー 2"/>
          <p:cNvSpPr>
            <a:spLocks noGrp="1" noChangeArrowheads="1"/>
          </p:cNvSpPr>
          <p:nvPr>
            <p:ph type="dt" idx="1"/>
          </p:nvPr>
        </p:nvSpPr>
        <p:spPr bwMode="auto">
          <a:xfrm>
            <a:off x="3854450" y="0"/>
            <a:ext cx="2949575"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AAEAAA6F-434F-4DCE-A3E2-654920CE0D2C}" type="datetimeFigureOut">
              <a:rPr lang="ja-JP" altLang="en-US"/>
              <a:pPr>
                <a:defRPr/>
              </a:pPr>
              <a:t>2013/1/24</a:t>
            </a:fld>
            <a:endParaRPr lang="ja-JP" altLang="en-US"/>
          </a:p>
        </p:txBody>
      </p:sp>
      <p:sp>
        <p:nvSpPr>
          <p:cNvPr id="23556" name="スライド イメージ プレースホルダー 3"/>
          <p:cNvSpPr>
            <a:spLocks noGrp="1" noChangeArrowheads="1"/>
          </p:cNvSpPr>
          <p:nvPr>
            <p:ph type="sldImg" idx="2"/>
          </p:nvPr>
        </p:nvSpPr>
        <p:spPr bwMode="auto">
          <a:xfrm>
            <a:off x="920750" y="746125"/>
            <a:ext cx="4965700" cy="372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4101" name="ノート プレースホルダー 4"/>
          <p:cNvSpPr>
            <a:spLocks noGrp="1" noChangeArrowheads="1"/>
          </p:cNvSpPr>
          <p:nvPr>
            <p:ph type="body" sz="quarter" idx="3"/>
          </p:nvPr>
        </p:nvSpPr>
        <p:spPr bwMode="auto">
          <a:xfrm>
            <a:off x="681038" y="4721225"/>
            <a:ext cx="5443537" cy="447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noProof="0" smtClean="0"/>
              <a:t>2 </a:t>
            </a:r>
            <a:r>
              <a:rPr lang="ja-JP" altLang="en-US" noProof="0" smtClean="0"/>
              <a:t>レベル</a:t>
            </a:r>
          </a:p>
          <a:p>
            <a:pPr lvl="2"/>
            <a:r>
              <a:rPr lang="ja-JP" altLang="en-US" noProof="0" smtClean="0"/>
              <a:t>第 </a:t>
            </a:r>
            <a:r>
              <a:rPr lang="en-US" noProof="0" smtClean="0"/>
              <a:t>3 </a:t>
            </a:r>
            <a:r>
              <a:rPr lang="ja-JP" altLang="en-US" noProof="0" smtClean="0"/>
              <a:t>レベル</a:t>
            </a:r>
          </a:p>
          <a:p>
            <a:pPr lvl="3"/>
            <a:r>
              <a:rPr lang="ja-JP" altLang="en-US" noProof="0" smtClean="0"/>
              <a:t>第 </a:t>
            </a:r>
            <a:r>
              <a:rPr lang="en-US" noProof="0" smtClean="0"/>
              <a:t>4 </a:t>
            </a:r>
            <a:r>
              <a:rPr lang="ja-JP" altLang="en-US" noProof="0" smtClean="0"/>
              <a:t>レベル</a:t>
            </a:r>
          </a:p>
          <a:p>
            <a:pPr lvl="4"/>
            <a:r>
              <a:rPr lang="ja-JP" altLang="en-US" noProof="0" smtClean="0"/>
              <a:t>第 </a:t>
            </a:r>
            <a:r>
              <a:rPr lang="en-US" noProof="0" smtClean="0"/>
              <a:t>5 </a:t>
            </a:r>
            <a:r>
              <a:rPr lang="ja-JP" altLang="en-US" noProof="0" smtClean="0"/>
              <a:t>レベル</a:t>
            </a:r>
          </a:p>
        </p:txBody>
      </p:sp>
      <p:sp>
        <p:nvSpPr>
          <p:cNvPr id="4102" name="フッター プレースホルダー 5"/>
          <p:cNvSpPr>
            <a:spLocks noGrp="1" noChangeArrowheads="1"/>
          </p:cNvSpPr>
          <p:nvPr>
            <p:ph type="ftr" sz="quarter" idx="4"/>
          </p:nvPr>
        </p:nvSpPr>
        <p:spPr bwMode="auto">
          <a:xfrm>
            <a:off x="0"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ja-JP" altLang="en-US"/>
          </a:p>
        </p:txBody>
      </p:sp>
      <p:sp>
        <p:nvSpPr>
          <p:cNvPr id="4103" name="スライド番号プレースホルダー 6"/>
          <p:cNvSpPr>
            <a:spLocks noGrp="1" noChangeArrowheads="1"/>
          </p:cNvSpPr>
          <p:nvPr>
            <p:ph type="sldNum" sz="quarter" idx="5"/>
          </p:nvPr>
        </p:nvSpPr>
        <p:spPr bwMode="auto">
          <a:xfrm>
            <a:off x="3854450" y="9440863"/>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2D7B1DD9-B303-48B3-A247-2C24A62BAE3F}" type="slidenum">
              <a:rPr lang="ja-JP" altLang="en-US"/>
              <a:pPr>
                <a:defRPr/>
              </a:pPr>
              <a:t>‹#›</a:t>
            </a:fld>
            <a:endParaRPr lang="ja-JP" altLang="en-US"/>
          </a:p>
        </p:txBody>
      </p:sp>
    </p:spTree>
    <p:extLst>
      <p:ext uri="{BB962C8B-B14F-4D97-AF65-F5344CB8AC3E}">
        <p14:creationId xmlns:p14="http://schemas.microsoft.com/office/powerpoint/2010/main" val="26134530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FB92697-DE1F-4EA6-A404-14888AF09295}" type="slidenum">
              <a:rPr lang="ja-JP" altLang="en-US"/>
              <a:pPr>
                <a:defRPr/>
              </a:pPr>
              <a:t>‹#›</a:t>
            </a:fld>
            <a:endParaRPr lang="ja-JP" altLang="en-US"/>
          </a:p>
        </p:txBody>
      </p:sp>
    </p:spTree>
    <p:extLst>
      <p:ext uri="{BB962C8B-B14F-4D97-AF65-F5344CB8AC3E}">
        <p14:creationId xmlns:p14="http://schemas.microsoft.com/office/powerpoint/2010/main" val="4046732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2D6039D9-219D-4795-B8C1-B0C6687DA6BC}" type="slidenum">
              <a:rPr lang="ja-JP" altLang="en-US"/>
              <a:pPr>
                <a:defRPr/>
              </a:pPr>
              <a:t>‹#›</a:t>
            </a:fld>
            <a:endParaRPr lang="ja-JP" altLang="en-US"/>
          </a:p>
        </p:txBody>
      </p:sp>
    </p:spTree>
    <p:extLst>
      <p:ext uri="{BB962C8B-B14F-4D97-AF65-F5344CB8AC3E}">
        <p14:creationId xmlns:p14="http://schemas.microsoft.com/office/powerpoint/2010/main" val="194471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338138"/>
            <a:ext cx="2057400" cy="57880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338138"/>
            <a:ext cx="6019800" cy="57880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EA9E04E-D34F-40C3-B360-F8C5FE5CAE8B}" type="slidenum">
              <a:rPr lang="ja-JP" altLang="en-US"/>
              <a:pPr>
                <a:defRPr/>
              </a:pPr>
              <a:t>‹#›</a:t>
            </a:fld>
            <a:endParaRPr lang="ja-JP" altLang="en-US"/>
          </a:p>
        </p:txBody>
      </p:sp>
    </p:spTree>
    <p:extLst>
      <p:ext uri="{BB962C8B-B14F-4D97-AF65-F5344CB8AC3E}">
        <p14:creationId xmlns:p14="http://schemas.microsoft.com/office/powerpoint/2010/main" val="12093462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304D7A94-591B-4B29-B18B-676DBA8F84A0}" type="slidenum">
              <a:rPr lang="ja-JP" altLang="en-US"/>
              <a:pPr>
                <a:defRPr/>
              </a:pPr>
              <a:t>‹#›</a:t>
            </a:fld>
            <a:endParaRPr lang="ja-JP" altLang="en-US"/>
          </a:p>
        </p:txBody>
      </p:sp>
    </p:spTree>
    <p:extLst>
      <p:ext uri="{BB962C8B-B14F-4D97-AF65-F5344CB8AC3E}">
        <p14:creationId xmlns:p14="http://schemas.microsoft.com/office/powerpoint/2010/main" val="16605949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65B2924B-E2BB-462D-9DAA-838C6E7FA28D}" type="slidenum">
              <a:rPr lang="ja-JP" altLang="en-US"/>
              <a:pPr>
                <a:defRPr/>
              </a:pPr>
              <a:t>‹#›</a:t>
            </a:fld>
            <a:endParaRPr lang="ja-JP" altLang="en-US"/>
          </a:p>
        </p:txBody>
      </p:sp>
    </p:spTree>
    <p:extLst>
      <p:ext uri="{BB962C8B-B14F-4D97-AF65-F5344CB8AC3E}">
        <p14:creationId xmlns:p14="http://schemas.microsoft.com/office/powerpoint/2010/main" val="27606916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8088B217-5B4E-4129-8F7E-57935AE7ED35}" type="slidenum">
              <a:rPr lang="ja-JP" altLang="en-US"/>
              <a:pPr>
                <a:defRPr/>
              </a:pPr>
              <a:t>‹#›</a:t>
            </a:fld>
            <a:endParaRPr lang="ja-JP" altLang="en-US"/>
          </a:p>
        </p:txBody>
      </p:sp>
    </p:spTree>
    <p:extLst>
      <p:ext uri="{BB962C8B-B14F-4D97-AF65-F5344CB8AC3E}">
        <p14:creationId xmlns:p14="http://schemas.microsoft.com/office/powerpoint/2010/main" val="3635479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71538" y="2674938"/>
            <a:ext cx="3627437" cy="3451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51375" y="2674938"/>
            <a:ext cx="3629025" cy="3451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BA016341-3453-42C5-87E2-A75D6A46EFE0}" type="slidenum">
              <a:rPr lang="ja-JP" altLang="en-US"/>
              <a:pPr>
                <a:defRPr/>
              </a:pPr>
              <a:t>‹#›</a:t>
            </a:fld>
            <a:endParaRPr lang="ja-JP" altLang="en-US"/>
          </a:p>
        </p:txBody>
      </p:sp>
    </p:spTree>
    <p:extLst>
      <p:ext uri="{BB962C8B-B14F-4D97-AF65-F5344CB8AC3E}">
        <p14:creationId xmlns:p14="http://schemas.microsoft.com/office/powerpoint/2010/main" val="2345530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307C261B-C345-488A-B574-46FD10B65131}" type="slidenum">
              <a:rPr lang="ja-JP" altLang="en-US"/>
              <a:pPr>
                <a:defRPr/>
              </a:pPr>
              <a:t>‹#›</a:t>
            </a:fld>
            <a:endParaRPr lang="ja-JP" altLang="en-US"/>
          </a:p>
        </p:txBody>
      </p:sp>
    </p:spTree>
    <p:extLst>
      <p:ext uri="{BB962C8B-B14F-4D97-AF65-F5344CB8AC3E}">
        <p14:creationId xmlns:p14="http://schemas.microsoft.com/office/powerpoint/2010/main" val="4286579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B289DAD4-D99C-4966-9AD5-A1179950252E}" type="slidenum">
              <a:rPr lang="ja-JP" altLang="en-US"/>
              <a:pPr>
                <a:defRPr/>
              </a:pPr>
              <a:t>‹#›</a:t>
            </a:fld>
            <a:endParaRPr lang="ja-JP" altLang="en-US"/>
          </a:p>
        </p:txBody>
      </p:sp>
    </p:spTree>
    <p:extLst>
      <p:ext uri="{BB962C8B-B14F-4D97-AF65-F5344CB8AC3E}">
        <p14:creationId xmlns:p14="http://schemas.microsoft.com/office/powerpoint/2010/main" val="7547325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DB40F67E-F325-4620-ACA5-C1AB4BB53274}" type="slidenum">
              <a:rPr lang="ja-JP" altLang="en-US"/>
              <a:pPr>
                <a:defRPr/>
              </a:pPr>
              <a:t>‹#›</a:t>
            </a:fld>
            <a:endParaRPr lang="ja-JP" altLang="en-US"/>
          </a:p>
        </p:txBody>
      </p:sp>
    </p:spTree>
    <p:extLst>
      <p:ext uri="{BB962C8B-B14F-4D97-AF65-F5344CB8AC3E}">
        <p14:creationId xmlns:p14="http://schemas.microsoft.com/office/powerpoint/2010/main" val="18692609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121DC3AF-1E89-48A7-BCC4-23D6F475D1CA}" type="slidenum">
              <a:rPr lang="ja-JP" altLang="en-US"/>
              <a:pPr>
                <a:defRPr/>
              </a:pPr>
              <a:t>‹#›</a:t>
            </a:fld>
            <a:endParaRPr lang="ja-JP" altLang="en-US"/>
          </a:p>
        </p:txBody>
      </p:sp>
    </p:spTree>
    <p:extLst>
      <p:ext uri="{BB962C8B-B14F-4D97-AF65-F5344CB8AC3E}">
        <p14:creationId xmlns:p14="http://schemas.microsoft.com/office/powerpoint/2010/main" val="543878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D9675548-7097-43EB-B15B-3485797C4C8E}" type="slidenum">
              <a:rPr lang="ja-JP" altLang="en-US"/>
              <a:pPr>
                <a:defRPr/>
              </a:pPr>
              <a:t>‹#›</a:t>
            </a:fld>
            <a:endParaRPr lang="ja-JP" altLang="en-US"/>
          </a:p>
        </p:txBody>
      </p:sp>
    </p:spTree>
    <p:extLst>
      <p:ext uri="{BB962C8B-B14F-4D97-AF65-F5344CB8AC3E}">
        <p14:creationId xmlns:p14="http://schemas.microsoft.com/office/powerpoint/2010/main" val="35459677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E4957E4E-B1B1-4700-83BB-C74883438157}" type="slidenum">
              <a:rPr lang="ja-JP" altLang="en-US"/>
              <a:pPr>
                <a:defRPr/>
              </a:pPr>
              <a:t>‹#›</a:t>
            </a:fld>
            <a:endParaRPr lang="ja-JP" altLang="en-US"/>
          </a:p>
        </p:txBody>
      </p:sp>
    </p:spTree>
    <p:extLst>
      <p:ext uri="{BB962C8B-B14F-4D97-AF65-F5344CB8AC3E}">
        <p14:creationId xmlns:p14="http://schemas.microsoft.com/office/powerpoint/2010/main" val="1379971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243665DF-A951-45D8-82A2-62B891E53E16}" type="slidenum">
              <a:rPr lang="ja-JP" altLang="en-US"/>
              <a:pPr>
                <a:defRPr/>
              </a:pPr>
              <a:t>‹#›</a:t>
            </a:fld>
            <a:endParaRPr lang="ja-JP" altLang="en-US"/>
          </a:p>
        </p:txBody>
      </p:sp>
    </p:spTree>
    <p:extLst>
      <p:ext uri="{BB962C8B-B14F-4D97-AF65-F5344CB8AC3E}">
        <p14:creationId xmlns:p14="http://schemas.microsoft.com/office/powerpoint/2010/main" val="23573895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338138"/>
            <a:ext cx="2057400" cy="57880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338138"/>
            <a:ext cx="6019800" cy="57880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9CC776C9-B4CC-4417-9C2E-54DD31FF3360}" type="slidenum">
              <a:rPr lang="ja-JP" altLang="en-US"/>
              <a:pPr>
                <a:defRPr/>
              </a:pPr>
              <a:t>‹#›</a:t>
            </a:fld>
            <a:endParaRPr lang="ja-JP" altLang="en-US"/>
          </a:p>
        </p:txBody>
      </p:sp>
    </p:spTree>
    <p:extLst>
      <p:ext uri="{BB962C8B-B14F-4D97-AF65-F5344CB8AC3E}">
        <p14:creationId xmlns:p14="http://schemas.microsoft.com/office/powerpoint/2010/main" val="30235358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Date Placeholder 1"/>
          <p:cNvSpPr>
            <a:spLocks noGrp="1" noChangeArrowheads="1"/>
          </p:cNvSpPr>
          <p:nvPr>
            <p:ph type="dt" sz="half" idx="10"/>
          </p:nvPr>
        </p:nvSpPr>
        <p:spPr>
          <a:ln/>
        </p:spPr>
        <p:txBody>
          <a:bodyPr/>
          <a:lstStyle>
            <a:lvl1pPr>
              <a:defRPr/>
            </a:lvl1pPr>
          </a:lstStyle>
          <a:p>
            <a:pPr>
              <a:defRPr/>
            </a:pPr>
            <a:endParaRPr lang="ja-JP" altLang="en-US"/>
          </a:p>
        </p:txBody>
      </p:sp>
      <p:sp>
        <p:nvSpPr>
          <p:cNvPr id="5" name="Footer Placeholder 2"/>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3"/>
          <p:cNvSpPr>
            <a:spLocks noGrp="1" noChangeArrowheads="1"/>
          </p:cNvSpPr>
          <p:nvPr>
            <p:ph type="sldNum" sz="quarter" idx="12"/>
          </p:nvPr>
        </p:nvSpPr>
        <p:spPr>
          <a:ln/>
        </p:spPr>
        <p:txBody>
          <a:bodyPr/>
          <a:lstStyle>
            <a:lvl1pPr>
              <a:defRPr/>
            </a:lvl1pPr>
          </a:lstStyle>
          <a:p>
            <a:pPr>
              <a:defRPr/>
            </a:pPr>
            <a:fld id="{096425EB-8470-4486-A8C6-0AA24704A883}" type="slidenum">
              <a:rPr lang="ja-JP" altLang="en-US"/>
              <a:pPr>
                <a:defRPr/>
              </a:pPr>
              <a:t>‹#›</a:t>
            </a:fld>
            <a:endParaRPr lang="ja-JP" altLang="en-US"/>
          </a:p>
        </p:txBody>
      </p:sp>
    </p:spTree>
    <p:extLst>
      <p:ext uri="{BB962C8B-B14F-4D97-AF65-F5344CB8AC3E}">
        <p14:creationId xmlns:p14="http://schemas.microsoft.com/office/powerpoint/2010/main" val="21727501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1"/>
          <p:cNvSpPr>
            <a:spLocks noGrp="1" noChangeArrowheads="1"/>
          </p:cNvSpPr>
          <p:nvPr>
            <p:ph type="dt" sz="half" idx="10"/>
          </p:nvPr>
        </p:nvSpPr>
        <p:spPr>
          <a:ln/>
        </p:spPr>
        <p:txBody>
          <a:bodyPr/>
          <a:lstStyle>
            <a:lvl1pPr>
              <a:defRPr/>
            </a:lvl1pPr>
          </a:lstStyle>
          <a:p>
            <a:pPr>
              <a:defRPr/>
            </a:pPr>
            <a:endParaRPr lang="ja-JP" altLang="en-US"/>
          </a:p>
        </p:txBody>
      </p:sp>
      <p:sp>
        <p:nvSpPr>
          <p:cNvPr id="5" name="Footer Placeholder 2"/>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3"/>
          <p:cNvSpPr>
            <a:spLocks noGrp="1" noChangeArrowheads="1"/>
          </p:cNvSpPr>
          <p:nvPr>
            <p:ph type="sldNum" sz="quarter" idx="12"/>
          </p:nvPr>
        </p:nvSpPr>
        <p:spPr>
          <a:ln/>
        </p:spPr>
        <p:txBody>
          <a:bodyPr/>
          <a:lstStyle>
            <a:lvl1pPr>
              <a:defRPr/>
            </a:lvl1pPr>
          </a:lstStyle>
          <a:p>
            <a:pPr>
              <a:defRPr/>
            </a:pPr>
            <a:fld id="{330A57F4-2685-47CB-A0B6-82018A83CDCF}" type="slidenum">
              <a:rPr lang="ja-JP" altLang="en-US"/>
              <a:pPr>
                <a:defRPr/>
              </a:pPr>
              <a:t>‹#›</a:t>
            </a:fld>
            <a:endParaRPr lang="ja-JP" altLang="en-US"/>
          </a:p>
        </p:txBody>
      </p:sp>
    </p:spTree>
    <p:extLst>
      <p:ext uri="{BB962C8B-B14F-4D97-AF65-F5344CB8AC3E}">
        <p14:creationId xmlns:p14="http://schemas.microsoft.com/office/powerpoint/2010/main" val="9231087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1"/>
          <p:cNvSpPr>
            <a:spLocks noGrp="1" noChangeArrowheads="1"/>
          </p:cNvSpPr>
          <p:nvPr>
            <p:ph type="dt" sz="half" idx="10"/>
          </p:nvPr>
        </p:nvSpPr>
        <p:spPr>
          <a:ln/>
        </p:spPr>
        <p:txBody>
          <a:bodyPr/>
          <a:lstStyle>
            <a:lvl1pPr>
              <a:defRPr/>
            </a:lvl1pPr>
          </a:lstStyle>
          <a:p>
            <a:pPr>
              <a:defRPr/>
            </a:pPr>
            <a:endParaRPr lang="ja-JP" altLang="en-US"/>
          </a:p>
        </p:txBody>
      </p:sp>
      <p:sp>
        <p:nvSpPr>
          <p:cNvPr id="5" name="Footer Placeholder 2"/>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3"/>
          <p:cNvSpPr>
            <a:spLocks noGrp="1" noChangeArrowheads="1"/>
          </p:cNvSpPr>
          <p:nvPr>
            <p:ph type="sldNum" sz="quarter" idx="12"/>
          </p:nvPr>
        </p:nvSpPr>
        <p:spPr>
          <a:ln/>
        </p:spPr>
        <p:txBody>
          <a:bodyPr/>
          <a:lstStyle>
            <a:lvl1pPr>
              <a:defRPr/>
            </a:lvl1pPr>
          </a:lstStyle>
          <a:p>
            <a:pPr>
              <a:defRPr/>
            </a:pPr>
            <a:fld id="{DC713B30-BAE5-4E98-BB85-3AA287193072}" type="slidenum">
              <a:rPr lang="ja-JP" altLang="en-US"/>
              <a:pPr>
                <a:defRPr/>
              </a:pPr>
              <a:t>‹#›</a:t>
            </a:fld>
            <a:endParaRPr lang="ja-JP" altLang="en-US"/>
          </a:p>
        </p:txBody>
      </p:sp>
    </p:spTree>
    <p:extLst>
      <p:ext uri="{BB962C8B-B14F-4D97-AF65-F5344CB8AC3E}">
        <p14:creationId xmlns:p14="http://schemas.microsoft.com/office/powerpoint/2010/main" val="1521509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71538" y="2674938"/>
            <a:ext cx="3627437" cy="3451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51375" y="2674938"/>
            <a:ext cx="3629025" cy="3451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1"/>
          <p:cNvSpPr>
            <a:spLocks noGrp="1" noChangeArrowheads="1"/>
          </p:cNvSpPr>
          <p:nvPr>
            <p:ph type="dt" sz="half" idx="10"/>
          </p:nvPr>
        </p:nvSpPr>
        <p:spPr>
          <a:ln/>
        </p:spPr>
        <p:txBody>
          <a:bodyPr/>
          <a:lstStyle>
            <a:lvl1pPr>
              <a:defRPr/>
            </a:lvl1pPr>
          </a:lstStyle>
          <a:p>
            <a:pPr>
              <a:defRPr/>
            </a:pPr>
            <a:endParaRPr lang="ja-JP" altLang="en-US"/>
          </a:p>
        </p:txBody>
      </p:sp>
      <p:sp>
        <p:nvSpPr>
          <p:cNvPr id="6" name="Footer Placeholder 2"/>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3"/>
          <p:cNvSpPr>
            <a:spLocks noGrp="1" noChangeArrowheads="1"/>
          </p:cNvSpPr>
          <p:nvPr>
            <p:ph type="sldNum" sz="quarter" idx="12"/>
          </p:nvPr>
        </p:nvSpPr>
        <p:spPr>
          <a:ln/>
        </p:spPr>
        <p:txBody>
          <a:bodyPr/>
          <a:lstStyle>
            <a:lvl1pPr>
              <a:defRPr/>
            </a:lvl1pPr>
          </a:lstStyle>
          <a:p>
            <a:pPr>
              <a:defRPr/>
            </a:pPr>
            <a:fld id="{49F1CD23-5683-46DF-B6A6-FE138F25B371}" type="slidenum">
              <a:rPr lang="ja-JP" altLang="en-US"/>
              <a:pPr>
                <a:defRPr/>
              </a:pPr>
              <a:t>‹#›</a:t>
            </a:fld>
            <a:endParaRPr lang="ja-JP" altLang="en-US"/>
          </a:p>
        </p:txBody>
      </p:sp>
    </p:spTree>
    <p:extLst>
      <p:ext uri="{BB962C8B-B14F-4D97-AF65-F5344CB8AC3E}">
        <p14:creationId xmlns:p14="http://schemas.microsoft.com/office/powerpoint/2010/main" val="31607667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1"/>
          <p:cNvSpPr>
            <a:spLocks noGrp="1" noChangeArrowheads="1"/>
          </p:cNvSpPr>
          <p:nvPr>
            <p:ph type="dt" sz="half" idx="10"/>
          </p:nvPr>
        </p:nvSpPr>
        <p:spPr>
          <a:ln/>
        </p:spPr>
        <p:txBody>
          <a:bodyPr/>
          <a:lstStyle>
            <a:lvl1pPr>
              <a:defRPr/>
            </a:lvl1pPr>
          </a:lstStyle>
          <a:p>
            <a:pPr>
              <a:defRPr/>
            </a:pPr>
            <a:endParaRPr lang="ja-JP" altLang="en-US"/>
          </a:p>
        </p:txBody>
      </p:sp>
      <p:sp>
        <p:nvSpPr>
          <p:cNvPr id="8" name="Footer Placeholder 2"/>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3"/>
          <p:cNvSpPr>
            <a:spLocks noGrp="1" noChangeArrowheads="1"/>
          </p:cNvSpPr>
          <p:nvPr>
            <p:ph type="sldNum" sz="quarter" idx="12"/>
          </p:nvPr>
        </p:nvSpPr>
        <p:spPr>
          <a:ln/>
        </p:spPr>
        <p:txBody>
          <a:bodyPr/>
          <a:lstStyle>
            <a:lvl1pPr>
              <a:defRPr/>
            </a:lvl1pPr>
          </a:lstStyle>
          <a:p>
            <a:pPr>
              <a:defRPr/>
            </a:pPr>
            <a:fld id="{E941F6D1-25F1-4CB4-8DF4-5463D83F6863}" type="slidenum">
              <a:rPr lang="ja-JP" altLang="en-US"/>
              <a:pPr>
                <a:defRPr/>
              </a:pPr>
              <a:t>‹#›</a:t>
            </a:fld>
            <a:endParaRPr lang="ja-JP" altLang="en-US"/>
          </a:p>
        </p:txBody>
      </p:sp>
    </p:spTree>
    <p:extLst>
      <p:ext uri="{BB962C8B-B14F-4D97-AF65-F5344CB8AC3E}">
        <p14:creationId xmlns:p14="http://schemas.microsoft.com/office/powerpoint/2010/main" val="14108058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1"/>
          <p:cNvSpPr>
            <a:spLocks noGrp="1" noChangeArrowheads="1"/>
          </p:cNvSpPr>
          <p:nvPr>
            <p:ph type="dt" sz="half" idx="10"/>
          </p:nvPr>
        </p:nvSpPr>
        <p:spPr>
          <a:ln/>
        </p:spPr>
        <p:txBody>
          <a:bodyPr/>
          <a:lstStyle>
            <a:lvl1pPr>
              <a:defRPr/>
            </a:lvl1pPr>
          </a:lstStyle>
          <a:p>
            <a:pPr>
              <a:defRPr/>
            </a:pPr>
            <a:endParaRPr lang="ja-JP" altLang="en-US"/>
          </a:p>
        </p:txBody>
      </p:sp>
      <p:sp>
        <p:nvSpPr>
          <p:cNvPr id="4" name="Footer Placeholder 2"/>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3"/>
          <p:cNvSpPr>
            <a:spLocks noGrp="1" noChangeArrowheads="1"/>
          </p:cNvSpPr>
          <p:nvPr>
            <p:ph type="sldNum" sz="quarter" idx="12"/>
          </p:nvPr>
        </p:nvSpPr>
        <p:spPr>
          <a:ln/>
        </p:spPr>
        <p:txBody>
          <a:bodyPr/>
          <a:lstStyle>
            <a:lvl1pPr>
              <a:defRPr/>
            </a:lvl1pPr>
          </a:lstStyle>
          <a:p>
            <a:pPr>
              <a:defRPr/>
            </a:pPr>
            <a:fld id="{FA27CD2F-7FC6-437E-86E1-E0BC6347A22C}" type="slidenum">
              <a:rPr lang="ja-JP" altLang="en-US"/>
              <a:pPr>
                <a:defRPr/>
              </a:pPr>
              <a:t>‹#›</a:t>
            </a:fld>
            <a:endParaRPr lang="ja-JP" altLang="en-US"/>
          </a:p>
        </p:txBody>
      </p:sp>
    </p:spTree>
    <p:extLst>
      <p:ext uri="{BB962C8B-B14F-4D97-AF65-F5344CB8AC3E}">
        <p14:creationId xmlns:p14="http://schemas.microsoft.com/office/powerpoint/2010/main" val="924482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noChangeArrowheads="1"/>
          </p:cNvSpPr>
          <p:nvPr>
            <p:ph type="dt" sz="half" idx="10"/>
          </p:nvPr>
        </p:nvSpPr>
        <p:spPr>
          <a:ln/>
        </p:spPr>
        <p:txBody>
          <a:bodyPr/>
          <a:lstStyle>
            <a:lvl1pPr>
              <a:defRPr/>
            </a:lvl1pPr>
          </a:lstStyle>
          <a:p>
            <a:pPr>
              <a:defRPr/>
            </a:pPr>
            <a:endParaRPr lang="ja-JP" altLang="en-US"/>
          </a:p>
        </p:txBody>
      </p:sp>
      <p:sp>
        <p:nvSpPr>
          <p:cNvPr id="3" name="Footer Placeholder 2"/>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3"/>
          <p:cNvSpPr>
            <a:spLocks noGrp="1" noChangeArrowheads="1"/>
          </p:cNvSpPr>
          <p:nvPr>
            <p:ph type="sldNum" sz="quarter" idx="12"/>
          </p:nvPr>
        </p:nvSpPr>
        <p:spPr>
          <a:ln/>
        </p:spPr>
        <p:txBody>
          <a:bodyPr/>
          <a:lstStyle>
            <a:lvl1pPr>
              <a:defRPr/>
            </a:lvl1pPr>
          </a:lstStyle>
          <a:p>
            <a:pPr>
              <a:defRPr/>
            </a:pPr>
            <a:fld id="{AC34595F-0606-4776-85D9-5DC9C2555E66}" type="slidenum">
              <a:rPr lang="ja-JP" altLang="en-US"/>
              <a:pPr>
                <a:defRPr/>
              </a:pPr>
              <a:t>‹#›</a:t>
            </a:fld>
            <a:endParaRPr lang="ja-JP" altLang="en-US"/>
          </a:p>
        </p:txBody>
      </p:sp>
    </p:spTree>
    <p:extLst>
      <p:ext uri="{BB962C8B-B14F-4D97-AF65-F5344CB8AC3E}">
        <p14:creationId xmlns:p14="http://schemas.microsoft.com/office/powerpoint/2010/main" val="1981968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8BDC3E0A-8000-4922-A760-1E521B434F77}" type="slidenum">
              <a:rPr lang="ja-JP" altLang="en-US"/>
              <a:pPr>
                <a:defRPr/>
              </a:pPr>
              <a:t>‹#›</a:t>
            </a:fld>
            <a:endParaRPr lang="ja-JP" altLang="en-US"/>
          </a:p>
        </p:txBody>
      </p:sp>
    </p:spTree>
    <p:extLst>
      <p:ext uri="{BB962C8B-B14F-4D97-AF65-F5344CB8AC3E}">
        <p14:creationId xmlns:p14="http://schemas.microsoft.com/office/powerpoint/2010/main" val="5127258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1"/>
          <p:cNvSpPr>
            <a:spLocks noGrp="1" noChangeArrowheads="1"/>
          </p:cNvSpPr>
          <p:nvPr>
            <p:ph type="dt" sz="half" idx="10"/>
          </p:nvPr>
        </p:nvSpPr>
        <p:spPr>
          <a:ln/>
        </p:spPr>
        <p:txBody>
          <a:bodyPr/>
          <a:lstStyle>
            <a:lvl1pPr>
              <a:defRPr/>
            </a:lvl1pPr>
          </a:lstStyle>
          <a:p>
            <a:pPr>
              <a:defRPr/>
            </a:pPr>
            <a:endParaRPr lang="ja-JP" altLang="en-US"/>
          </a:p>
        </p:txBody>
      </p:sp>
      <p:sp>
        <p:nvSpPr>
          <p:cNvPr id="6" name="Footer Placeholder 2"/>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3"/>
          <p:cNvSpPr>
            <a:spLocks noGrp="1" noChangeArrowheads="1"/>
          </p:cNvSpPr>
          <p:nvPr>
            <p:ph type="sldNum" sz="quarter" idx="12"/>
          </p:nvPr>
        </p:nvSpPr>
        <p:spPr>
          <a:ln/>
        </p:spPr>
        <p:txBody>
          <a:bodyPr/>
          <a:lstStyle>
            <a:lvl1pPr>
              <a:defRPr/>
            </a:lvl1pPr>
          </a:lstStyle>
          <a:p>
            <a:pPr>
              <a:defRPr/>
            </a:pPr>
            <a:fld id="{BC804578-9CB2-481E-A722-DDBE0373C292}" type="slidenum">
              <a:rPr lang="ja-JP" altLang="en-US"/>
              <a:pPr>
                <a:defRPr/>
              </a:pPr>
              <a:t>‹#›</a:t>
            </a:fld>
            <a:endParaRPr lang="ja-JP" altLang="en-US"/>
          </a:p>
        </p:txBody>
      </p:sp>
    </p:spTree>
    <p:extLst>
      <p:ext uri="{BB962C8B-B14F-4D97-AF65-F5344CB8AC3E}">
        <p14:creationId xmlns:p14="http://schemas.microsoft.com/office/powerpoint/2010/main" val="75683020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1"/>
          <p:cNvSpPr>
            <a:spLocks noGrp="1" noChangeArrowheads="1"/>
          </p:cNvSpPr>
          <p:nvPr>
            <p:ph type="dt" sz="half" idx="10"/>
          </p:nvPr>
        </p:nvSpPr>
        <p:spPr>
          <a:ln/>
        </p:spPr>
        <p:txBody>
          <a:bodyPr/>
          <a:lstStyle>
            <a:lvl1pPr>
              <a:defRPr/>
            </a:lvl1pPr>
          </a:lstStyle>
          <a:p>
            <a:pPr>
              <a:defRPr/>
            </a:pPr>
            <a:endParaRPr lang="ja-JP" altLang="en-US"/>
          </a:p>
        </p:txBody>
      </p:sp>
      <p:sp>
        <p:nvSpPr>
          <p:cNvPr id="6" name="Footer Placeholder 2"/>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3"/>
          <p:cNvSpPr>
            <a:spLocks noGrp="1" noChangeArrowheads="1"/>
          </p:cNvSpPr>
          <p:nvPr>
            <p:ph type="sldNum" sz="quarter" idx="12"/>
          </p:nvPr>
        </p:nvSpPr>
        <p:spPr>
          <a:ln/>
        </p:spPr>
        <p:txBody>
          <a:bodyPr/>
          <a:lstStyle>
            <a:lvl1pPr>
              <a:defRPr/>
            </a:lvl1pPr>
          </a:lstStyle>
          <a:p>
            <a:pPr>
              <a:defRPr/>
            </a:pPr>
            <a:fld id="{F5F48F62-1824-4485-A80D-ED6671F0F8A1}" type="slidenum">
              <a:rPr lang="ja-JP" altLang="en-US"/>
              <a:pPr>
                <a:defRPr/>
              </a:pPr>
              <a:t>‹#›</a:t>
            </a:fld>
            <a:endParaRPr lang="ja-JP" altLang="en-US"/>
          </a:p>
        </p:txBody>
      </p:sp>
    </p:spTree>
    <p:extLst>
      <p:ext uri="{BB962C8B-B14F-4D97-AF65-F5344CB8AC3E}">
        <p14:creationId xmlns:p14="http://schemas.microsoft.com/office/powerpoint/2010/main" val="5309272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1"/>
          <p:cNvSpPr>
            <a:spLocks noGrp="1" noChangeArrowheads="1"/>
          </p:cNvSpPr>
          <p:nvPr>
            <p:ph type="dt" sz="half" idx="10"/>
          </p:nvPr>
        </p:nvSpPr>
        <p:spPr>
          <a:ln/>
        </p:spPr>
        <p:txBody>
          <a:bodyPr/>
          <a:lstStyle>
            <a:lvl1pPr>
              <a:defRPr/>
            </a:lvl1pPr>
          </a:lstStyle>
          <a:p>
            <a:pPr>
              <a:defRPr/>
            </a:pPr>
            <a:endParaRPr lang="ja-JP" altLang="en-US"/>
          </a:p>
        </p:txBody>
      </p:sp>
      <p:sp>
        <p:nvSpPr>
          <p:cNvPr id="5" name="Footer Placeholder 2"/>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3"/>
          <p:cNvSpPr>
            <a:spLocks noGrp="1" noChangeArrowheads="1"/>
          </p:cNvSpPr>
          <p:nvPr>
            <p:ph type="sldNum" sz="quarter" idx="12"/>
          </p:nvPr>
        </p:nvSpPr>
        <p:spPr>
          <a:ln/>
        </p:spPr>
        <p:txBody>
          <a:bodyPr/>
          <a:lstStyle>
            <a:lvl1pPr>
              <a:defRPr/>
            </a:lvl1pPr>
          </a:lstStyle>
          <a:p>
            <a:pPr>
              <a:defRPr/>
            </a:pPr>
            <a:fld id="{81B25470-0885-4BB2-919D-F8232F4C8CB3}" type="slidenum">
              <a:rPr lang="ja-JP" altLang="en-US"/>
              <a:pPr>
                <a:defRPr/>
              </a:pPr>
              <a:t>‹#›</a:t>
            </a:fld>
            <a:endParaRPr lang="ja-JP" altLang="en-US"/>
          </a:p>
        </p:txBody>
      </p:sp>
    </p:spTree>
    <p:extLst>
      <p:ext uri="{BB962C8B-B14F-4D97-AF65-F5344CB8AC3E}">
        <p14:creationId xmlns:p14="http://schemas.microsoft.com/office/powerpoint/2010/main" val="2750600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338138"/>
            <a:ext cx="2057400" cy="57880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338138"/>
            <a:ext cx="6019800" cy="57880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1"/>
          <p:cNvSpPr>
            <a:spLocks noGrp="1" noChangeArrowheads="1"/>
          </p:cNvSpPr>
          <p:nvPr>
            <p:ph type="dt" sz="half" idx="10"/>
          </p:nvPr>
        </p:nvSpPr>
        <p:spPr>
          <a:ln/>
        </p:spPr>
        <p:txBody>
          <a:bodyPr/>
          <a:lstStyle>
            <a:lvl1pPr>
              <a:defRPr/>
            </a:lvl1pPr>
          </a:lstStyle>
          <a:p>
            <a:pPr>
              <a:defRPr/>
            </a:pPr>
            <a:endParaRPr lang="ja-JP" altLang="en-US"/>
          </a:p>
        </p:txBody>
      </p:sp>
      <p:sp>
        <p:nvSpPr>
          <p:cNvPr id="5" name="Footer Placeholder 2"/>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3"/>
          <p:cNvSpPr>
            <a:spLocks noGrp="1" noChangeArrowheads="1"/>
          </p:cNvSpPr>
          <p:nvPr>
            <p:ph type="sldNum" sz="quarter" idx="12"/>
          </p:nvPr>
        </p:nvSpPr>
        <p:spPr>
          <a:ln/>
        </p:spPr>
        <p:txBody>
          <a:bodyPr/>
          <a:lstStyle>
            <a:lvl1pPr>
              <a:defRPr/>
            </a:lvl1pPr>
          </a:lstStyle>
          <a:p>
            <a:pPr>
              <a:defRPr/>
            </a:pPr>
            <a:fld id="{7C43ECA6-C7C1-497F-AF2E-746AE11209B9}" type="slidenum">
              <a:rPr lang="ja-JP" altLang="en-US"/>
              <a:pPr>
                <a:defRPr/>
              </a:pPr>
              <a:t>‹#›</a:t>
            </a:fld>
            <a:endParaRPr lang="ja-JP" altLang="en-US"/>
          </a:p>
        </p:txBody>
      </p:sp>
    </p:spTree>
    <p:extLst>
      <p:ext uri="{BB962C8B-B14F-4D97-AF65-F5344CB8AC3E}">
        <p14:creationId xmlns:p14="http://schemas.microsoft.com/office/powerpoint/2010/main" val="3010170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71538" y="2674938"/>
            <a:ext cx="3627437" cy="3451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51375" y="2674938"/>
            <a:ext cx="3629025" cy="3451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DA0EA62-4F27-4E7C-8F49-93612DC9F8D8}" type="slidenum">
              <a:rPr lang="ja-JP" altLang="en-US"/>
              <a:pPr>
                <a:defRPr/>
              </a:pPr>
              <a:t>‹#›</a:t>
            </a:fld>
            <a:endParaRPr lang="ja-JP" altLang="en-US"/>
          </a:p>
        </p:txBody>
      </p:sp>
    </p:spTree>
    <p:extLst>
      <p:ext uri="{BB962C8B-B14F-4D97-AF65-F5344CB8AC3E}">
        <p14:creationId xmlns:p14="http://schemas.microsoft.com/office/powerpoint/2010/main" val="2450172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35B6A3C6-7338-4C6E-A895-F4FC65281891}" type="slidenum">
              <a:rPr lang="ja-JP" altLang="en-US"/>
              <a:pPr>
                <a:defRPr/>
              </a:pPr>
              <a:t>‹#›</a:t>
            </a:fld>
            <a:endParaRPr lang="ja-JP" altLang="en-US"/>
          </a:p>
        </p:txBody>
      </p:sp>
    </p:spTree>
    <p:extLst>
      <p:ext uri="{BB962C8B-B14F-4D97-AF65-F5344CB8AC3E}">
        <p14:creationId xmlns:p14="http://schemas.microsoft.com/office/powerpoint/2010/main" val="1933444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79E5E39C-BA6B-43C4-8BEC-C5111E6A9C7E}" type="slidenum">
              <a:rPr lang="ja-JP" altLang="en-US"/>
              <a:pPr>
                <a:defRPr/>
              </a:pPr>
              <a:t>‹#›</a:t>
            </a:fld>
            <a:endParaRPr lang="ja-JP" altLang="en-US"/>
          </a:p>
        </p:txBody>
      </p:sp>
    </p:spTree>
    <p:extLst>
      <p:ext uri="{BB962C8B-B14F-4D97-AF65-F5344CB8AC3E}">
        <p14:creationId xmlns:p14="http://schemas.microsoft.com/office/powerpoint/2010/main" val="386715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A738C16E-0227-4AF5-8AD7-27D6205792AA}" type="slidenum">
              <a:rPr lang="ja-JP" altLang="en-US"/>
              <a:pPr>
                <a:defRPr/>
              </a:pPr>
              <a:t>‹#›</a:t>
            </a:fld>
            <a:endParaRPr lang="ja-JP" altLang="en-US"/>
          </a:p>
        </p:txBody>
      </p:sp>
    </p:spTree>
    <p:extLst>
      <p:ext uri="{BB962C8B-B14F-4D97-AF65-F5344CB8AC3E}">
        <p14:creationId xmlns:p14="http://schemas.microsoft.com/office/powerpoint/2010/main" val="4872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77059888-612D-41B2-8229-1A930652ACD2}" type="slidenum">
              <a:rPr lang="ja-JP" altLang="en-US"/>
              <a:pPr>
                <a:defRPr/>
              </a:pPr>
              <a:t>‹#›</a:t>
            </a:fld>
            <a:endParaRPr lang="ja-JP" altLang="en-US"/>
          </a:p>
        </p:txBody>
      </p:sp>
    </p:spTree>
    <p:extLst>
      <p:ext uri="{BB962C8B-B14F-4D97-AF65-F5344CB8AC3E}">
        <p14:creationId xmlns:p14="http://schemas.microsoft.com/office/powerpoint/2010/main" val="3069153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DDAEB659-F62B-4D5B-8CD9-2694A1119322}" type="slidenum">
              <a:rPr lang="ja-JP" altLang="en-US"/>
              <a:pPr>
                <a:defRPr/>
              </a:pPr>
              <a:t>‹#›</a:t>
            </a:fld>
            <a:endParaRPr lang="ja-JP" altLang="en-US"/>
          </a:p>
        </p:txBody>
      </p:sp>
    </p:spTree>
    <p:extLst>
      <p:ext uri="{BB962C8B-B14F-4D97-AF65-F5344CB8AC3E}">
        <p14:creationId xmlns:p14="http://schemas.microsoft.com/office/powerpoint/2010/main" val="2953771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ounded Rectangle 13"/>
          <p:cNvSpPr>
            <a:spLocks noChangeArrowheads="1"/>
          </p:cNvSpPr>
          <p:nvPr/>
        </p:nvSpPr>
        <p:spPr bwMode="auto">
          <a:xfrm>
            <a:off x="228600" y="228600"/>
            <a:ext cx="8696325" cy="2468563"/>
          </a:xfrm>
          <a:prstGeom prst="roundRect">
            <a:avLst>
              <a:gd name="adj" fmla="val 3361"/>
            </a:avLst>
          </a:prstGeom>
          <a:gradFill rotWithShape="0">
            <a:gsLst>
              <a:gs pos="0">
                <a:srgbClr val="0293E0"/>
              </a:gs>
              <a:gs pos="89999">
                <a:srgbClr val="83D3FE"/>
              </a:gs>
              <a:gs pos="100000">
                <a:srgbClr val="83D3FE"/>
              </a:gs>
            </a:gsLst>
            <a:lin ang="5400000"/>
          </a:gra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lang="en-US" altLang="ja-JP">
              <a:solidFill>
                <a:srgbClr val="FFFFFF"/>
              </a:solidFill>
              <a:latin typeface="Candara" pitchFamily="34" charset="0"/>
            </a:endParaRPr>
          </a:p>
        </p:txBody>
      </p:sp>
      <p:grpSp>
        <p:nvGrpSpPr>
          <p:cNvPr id="1027" name="Group 3"/>
          <p:cNvGrpSpPr>
            <a:grpSpLocks/>
          </p:cNvGrpSpPr>
          <p:nvPr/>
        </p:nvGrpSpPr>
        <p:grpSpPr bwMode="auto">
          <a:xfrm>
            <a:off x="211138" y="1679575"/>
            <a:ext cx="8723312" cy="1330325"/>
            <a:chOff x="0" y="0"/>
            <a:chExt cx="13027839" cy="1892300"/>
          </a:xfrm>
        </p:grpSpPr>
        <p:sp>
          <p:nvSpPr>
            <p:cNvPr id="1033" name="Freeform 14"/>
            <p:cNvSpPr>
              <a:spLocks/>
            </p:cNvSpPr>
            <p:nvPr/>
          </p:nvSpPr>
          <p:spPr bwMode="auto">
            <a:xfrm>
              <a:off x="8715376" y="206375"/>
              <a:ext cx="4295775" cy="1016000"/>
            </a:xfrm>
            <a:custGeom>
              <a:avLst/>
              <a:gdLst>
                <a:gd name="T0" fmla="*/ 2147483647 w 2706"/>
                <a:gd name="T1" fmla="*/ 0 h 640"/>
                <a:gd name="T2" fmla="*/ 2147483647 w 2706"/>
                <a:gd name="T3" fmla="*/ 0 h 640"/>
                <a:gd name="T4" fmla="*/ 2147483647 w 2706"/>
                <a:gd name="T5" fmla="*/ 45362813 h 640"/>
                <a:gd name="T6" fmla="*/ 2147483647 w 2706"/>
                <a:gd name="T7" fmla="*/ 95765938 h 640"/>
                <a:gd name="T8" fmla="*/ 2147483647 w 2706"/>
                <a:gd name="T9" fmla="*/ 151209375 h 640"/>
                <a:gd name="T10" fmla="*/ 2147483647 w 2706"/>
                <a:gd name="T11" fmla="*/ 206652813 h 640"/>
                <a:gd name="T12" fmla="*/ 2147483647 w 2706"/>
                <a:gd name="T13" fmla="*/ 272176875 h 640"/>
                <a:gd name="T14" fmla="*/ 2147483647 w 2706"/>
                <a:gd name="T15" fmla="*/ 337700938 h 640"/>
                <a:gd name="T16" fmla="*/ 2147483647 w 2706"/>
                <a:gd name="T17" fmla="*/ 413305625 h 640"/>
                <a:gd name="T18" fmla="*/ 2147483647 w 2706"/>
                <a:gd name="T19" fmla="*/ 488910313 h 640"/>
                <a:gd name="T20" fmla="*/ 2147483647 w 2706"/>
                <a:gd name="T21" fmla="*/ 635079375 h 640"/>
                <a:gd name="T22" fmla="*/ 2147483647 w 2706"/>
                <a:gd name="T23" fmla="*/ 766127500 h 640"/>
                <a:gd name="T24" fmla="*/ 2147483647 w 2706"/>
                <a:gd name="T25" fmla="*/ 887095000 h 640"/>
                <a:gd name="T26" fmla="*/ 1995963750 w 2706"/>
                <a:gd name="T27" fmla="*/ 1003022188 h 640"/>
                <a:gd name="T28" fmla="*/ 1471771250 w 2706"/>
                <a:gd name="T29" fmla="*/ 1103828438 h 640"/>
                <a:gd name="T30" fmla="*/ 962699688 w 2706"/>
                <a:gd name="T31" fmla="*/ 1194554063 h 640"/>
                <a:gd name="T32" fmla="*/ 473789375 w 2706"/>
                <a:gd name="T33" fmla="*/ 1280239375 h 640"/>
                <a:gd name="T34" fmla="*/ 0 w 2706"/>
                <a:gd name="T35" fmla="*/ 1355844063 h 640"/>
                <a:gd name="T36" fmla="*/ 327620313 w 2706"/>
                <a:gd name="T37" fmla="*/ 1401206875 h 640"/>
                <a:gd name="T38" fmla="*/ 640119688 w 2706"/>
                <a:gd name="T39" fmla="*/ 1441529375 h 640"/>
                <a:gd name="T40" fmla="*/ 942538438 w 2706"/>
                <a:gd name="T41" fmla="*/ 1476811563 h 640"/>
                <a:gd name="T42" fmla="*/ 1239916875 w 2706"/>
                <a:gd name="T43" fmla="*/ 1507053438 h 640"/>
                <a:gd name="T44" fmla="*/ 1527214688 w 2706"/>
                <a:gd name="T45" fmla="*/ 1537295313 h 640"/>
                <a:gd name="T46" fmla="*/ 1804431875 w 2706"/>
                <a:gd name="T47" fmla="*/ 1557456563 h 640"/>
                <a:gd name="T48" fmla="*/ 2071568438 w 2706"/>
                <a:gd name="T49" fmla="*/ 1577617813 h 640"/>
                <a:gd name="T50" fmla="*/ 2147483647 w 2706"/>
                <a:gd name="T51" fmla="*/ 1592738750 h 640"/>
                <a:gd name="T52" fmla="*/ 2147483647 w 2706"/>
                <a:gd name="T53" fmla="*/ 1602819375 h 640"/>
                <a:gd name="T54" fmla="*/ 2147483647 w 2706"/>
                <a:gd name="T55" fmla="*/ 1607859688 h 640"/>
                <a:gd name="T56" fmla="*/ 2147483647 w 2706"/>
                <a:gd name="T57" fmla="*/ 1612900000 h 640"/>
                <a:gd name="T58" fmla="*/ 2147483647 w 2706"/>
                <a:gd name="T59" fmla="*/ 1612900000 h 640"/>
                <a:gd name="T60" fmla="*/ 2147483647 w 2706"/>
                <a:gd name="T61" fmla="*/ 1607859688 h 640"/>
                <a:gd name="T62" fmla="*/ 2147483647 w 2706"/>
                <a:gd name="T63" fmla="*/ 1602819375 h 640"/>
                <a:gd name="T64" fmla="*/ 2147483647 w 2706"/>
                <a:gd name="T65" fmla="*/ 1592738750 h 640"/>
                <a:gd name="T66" fmla="*/ 2147483647 w 2706"/>
                <a:gd name="T67" fmla="*/ 1577617813 h 640"/>
                <a:gd name="T68" fmla="*/ 2147483647 w 2706"/>
                <a:gd name="T69" fmla="*/ 1562496875 h 640"/>
                <a:gd name="T70" fmla="*/ 2147483647 w 2706"/>
                <a:gd name="T71" fmla="*/ 1542335625 h 640"/>
                <a:gd name="T72" fmla="*/ 2147483647 w 2706"/>
                <a:gd name="T73" fmla="*/ 1517134063 h 640"/>
                <a:gd name="T74" fmla="*/ 2147483647 w 2706"/>
                <a:gd name="T75" fmla="*/ 1491932500 h 640"/>
                <a:gd name="T76" fmla="*/ 2147483647 w 2706"/>
                <a:gd name="T77" fmla="*/ 1461690625 h 640"/>
                <a:gd name="T78" fmla="*/ 2147483647 w 2706"/>
                <a:gd name="T79" fmla="*/ 1431448750 h 640"/>
                <a:gd name="T80" fmla="*/ 2147483647 w 2706"/>
                <a:gd name="T81" fmla="*/ 1396166563 h 640"/>
                <a:gd name="T82" fmla="*/ 2147483647 w 2706"/>
                <a:gd name="T83" fmla="*/ 1360884375 h 640"/>
                <a:gd name="T84" fmla="*/ 2147483647 w 2706"/>
                <a:gd name="T85" fmla="*/ 1320561875 h 640"/>
                <a:gd name="T86" fmla="*/ 2147483647 w 2706"/>
                <a:gd name="T87" fmla="*/ 1280239375 h 640"/>
                <a:gd name="T88" fmla="*/ 2147483647 w 2706"/>
                <a:gd name="T89" fmla="*/ 1234876563 h 640"/>
                <a:gd name="T90" fmla="*/ 2147483647 w 2706"/>
                <a:gd name="T91" fmla="*/ 1189513750 h 640"/>
                <a:gd name="T92" fmla="*/ 2147483647 w 2706"/>
                <a:gd name="T93" fmla="*/ 1088707500 h 640"/>
                <a:gd name="T94" fmla="*/ 2147483647 w 2706"/>
                <a:gd name="T95" fmla="*/ 982860938 h 640"/>
                <a:gd name="T96" fmla="*/ 2147483647 w 2706"/>
                <a:gd name="T97" fmla="*/ 977820625 h 640"/>
                <a:gd name="T98" fmla="*/ 2147483647 w 2706"/>
                <a:gd name="T99" fmla="*/ 0 h 640"/>
                <a:gd name="T100" fmla="*/ 2147483647 w 2706"/>
                <a:gd name="T101" fmla="*/ 0 h 6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 name="Freeform 18"/>
            <p:cNvSpPr>
              <a:spLocks/>
            </p:cNvSpPr>
            <p:nvPr/>
          </p:nvSpPr>
          <p:spPr bwMode="auto">
            <a:xfrm>
              <a:off x="3595688" y="23812"/>
              <a:ext cx="8280401" cy="1209675"/>
            </a:xfrm>
            <a:custGeom>
              <a:avLst/>
              <a:gdLst>
                <a:gd name="T0" fmla="*/ 2147483647 w 5216"/>
                <a:gd name="T1" fmla="*/ 1799391563 h 762"/>
                <a:gd name="T2" fmla="*/ 2147483647 w 5216"/>
                <a:gd name="T3" fmla="*/ 1728827188 h 762"/>
                <a:gd name="T4" fmla="*/ 2147483647 w 5216"/>
                <a:gd name="T5" fmla="*/ 1537295313 h 762"/>
                <a:gd name="T6" fmla="*/ 2147483647 w 5216"/>
                <a:gd name="T7" fmla="*/ 1280239375 h 762"/>
                <a:gd name="T8" fmla="*/ 2147483647 w 5216"/>
                <a:gd name="T9" fmla="*/ 942538438 h 762"/>
                <a:gd name="T10" fmla="*/ 2147483647 w 5216"/>
                <a:gd name="T11" fmla="*/ 670361563 h 762"/>
                <a:gd name="T12" fmla="*/ 2147483647 w 5216"/>
                <a:gd name="T13" fmla="*/ 529232813 h 762"/>
                <a:gd name="T14" fmla="*/ 2147483647 w 5216"/>
                <a:gd name="T15" fmla="*/ 408265313 h 762"/>
                <a:gd name="T16" fmla="*/ 2147483647 w 5216"/>
                <a:gd name="T17" fmla="*/ 302418750 h 762"/>
                <a:gd name="T18" fmla="*/ 2147483647 w 5216"/>
                <a:gd name="T19" fmla="*/ 216733438 h 762"/>
                <a:gd name="T20" fmla="*/ 2147483647 w 5216"/>
                <a:gd name="T21" fmla="*/ 115927188 h 762"/>
                <a:gd name="T22" fmla="*/ 2147483647 w 5216"/>
                <a:gd name="T23" fmla="*/ 35282188 h 762"/>
                <a:gd name="T24" fmla="*/ 2021165557 w 5216"/>
                <a:gd name="T25" fmla="*/ 0 h 762"/>
                <a:gd name="T26" fmla="*/ 1249997651 w 5216"/>
                <a:gd name="T27" fmla="*/ 10080625 h 762"/>
                <a:gd name="T28" fmla="*/ 579636008 w 5216"/>
                <a:gd name="T29" fmla="*/ 50403125 h 762"/>
                <a:gd name="T30" fmla="*/ 0 w 5216"/>
                <a:gd name="T31" fmla="*/ 120967500 h 762"/>
                <a:gd name="T32" fmla="*/ 791329158 w 5216"/>
                <a:gd name="T33" fmla="*/ 216733438 h 762"/>
                <a:gd name="T34" fmla="*/ 1643142073 w 5216"/>
                <a:gd name="T35" fmla="*/ 352821875 h 762"/>
                <a:gd name="T36" fmla="*/ 2147483647 w 5216"/>
                <a:gd name="T37" fmla="*/ 529232813 h 762"/>
                <a:gd name="T38" fmla="*/ 2147483647 w 5216"/>
                <a:gd name="T39" fmla="*/ 745966250 h 762"/>
                <a:gd name="T40" fmla="*/ 2147483647 w 5216"/>
                <a:gd name="T41" fmla="*/ 1134070313 h 762"/>
                <a:gd name="T42" fmla="*/ 2147483647 w 5216"/>
                <a:gd name="T43" fmla="*/ 1370965000 h 762"/>
                <a:gd name="T44" fmla="*/ 2147483647 w 5216"/>
                <a:gd name="T45" fmla="*/ 1507053438 h 762"/>
                <a:gd name="T46" fmla="*/ 2147483647 w 5216"/>
                <a:gd name="T47" fmla="*/ 1617940313 h 762"/>
                <a:gd name="T48" fmla="*/ 2147483647 w 5216"/>
                <a:gd name="T49" fmla="*/ 1708665938 h 762"/>
                <a:gd name="T50" fmla="*/ 2147483647 w 5216"/>
                <a:gd name="T51" fmla="*/ 1784270625 h 762"/>
                <a:gd name="T52" fmla="*/ 2147483647 w 5216"/>
                <a:gd name="T53" fmla="*/ 1844754375 h 762"/>
                <a:gd name="T54" fmla="*/ 2147483647 w 5216"/>
                <a:gd name="T55" fmla="*/ 1885076875 h 762"/>
                <a:gd name="T56" fmla="*/ 2147483647 w 5216"/>
                <a:gd name="T57" fmla="*/ 1910278438 h 762"/>
                <a:gd name="T58" fmla="*/ 2147483647 w 5216"/>
                <a:gd name="T59" fmla="*/ 1920359063 h 762"/>
                <a:gd name="T60" fmla="*/ 2147483647 w 5216"/>
                <a:gd name="T61" fmla="*/ 1915318750 h 762"/>
                <a:gd name="T62" fmla="*/ 2147483647 w 5216"/>
                <a:gd name="T63" fmla="*/ 1900197813 h 762"/>
                <a:gd name="T64" fmla="*/ 2147483647 w 5216"/>
                <a:gd name="T65" fmla="*/ 1864915625 h 762"/>
                <a:gd name="T66" fmla="*/ 2147483647 w 5216"/>
                <a:gd name="T67" fmla="*/ 1824593125 h 7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 name="Freeform 22"/>
            <p:cNvSpPr>
              <a:spLocks/>
            </p:cNvSpPr>
            <p:nvPr/>
          </p:nvSpPr>
          <p:spPr bwMode="auto">
            <a:xfrm>
              <a:off x="3908426" y="41275"/>
              <a:ext cx="8166100" cy="1101725"/>
            </a:xfrm>
            <a:custGeom>
              <a:avLst/>
              <a:gdLst>
                <a:gd name="T0" fmla="*/ 0 w 5144"/>
                <a:gd name="T1" fmla="*/ 176410938 h 694"/>
                <a:gd name="T2" fmla="*/ 0 w 5144"/>
                <a:gd name="T3" fmla="*/ 176410938 h 694"/>
                <a:gd name="T4" fmla="*/ 45362813 w 5144"/>
                <a:gd name="T5" fmla="*/ 166330313 h 694"/>
                <a:gd name="T6" fmla="*/ 181451250 w 5144"/>
                <a:gd name="T7" fmla="*/ 141128750 h 694"/>
                <a:gd name="T8" fmla="*/ 413305625 w 5144"/>
                <a:gd name="T9" fmla="*/ 105846563 h 694"/>
                <a:gd name="T10" fmla="*/ 564515000 w 5144"/>
                <a:gd name="T11" fmla="*/ 85685313 h 694"/>
                <a:gd name="T12" fmla="*/ 740925938 w 5144"/>
                <a:gd name="T13" fmla="*/ 65524063 h 694"/>
                <a:gd name="T14" fmla="*/ 937498125 w 5144"/>
                <a:gd name="T15" fmla="*/ 50403125 h 694"/>
                <a:gd name="T16" fmla="*/ 1164312188 w 5144"/>
                <a:gd name="T17" fmla="*/ 35282188 h 694"/>
                <a:gd name="T18" fmla="*/ 1411287500 w 5144"/>
                <a:gd name="T19" fmla="*/ 20161250 h 694"/>
                <a:gd name="T20" fmla="*/ 1688504688 w 5144"/>
                <a:gd name="T21" fmla="*/ 10080625 h 694"/>
                <a:gd name="T22" fmla="*/ 1990923438 w 5144"/>
                <a:gd name="T23" fmla="*/ 5040313 h 694"/>
                <a:gd name="T24" fmla="*/ 2147483647 w 5144"/>
                <a:gd name="T25" fmla="*/ 0 h 694"/>
                <a:gd name="T26" fmla="*/ 2147483647 w 5144"/>
                <a:gd name="T27" fmla="*/ 5040313 h 694"/>
                <a:gd name="T28" fmla="*/ 2147483647 w 5144"/>
                <a:gd name="T29" fmla="*/ 15120938 h 694"/>
                <a:gd name="T30" fmla="*/ 2147483647 w 5144"/>
                <a:gd name="T31" fmla="*/ 35282188 h 694"/>
                <a:gd name="T32" fmla="*/ 2147483647 w 5144"/>
                <a:gd name="T33" fmla="*/ 60483750 h 694"/>
                <a:gd name="T34" fmla="*/ 2147483647 w 5144"/>
                <a:gd name="T35" fmla="*/ 100806250 h 694"/>
                <a:gd name="T36" fmla="*/ 2147483647 w 5144"/>
                <a:gd name="T37" fmla="*/ 146169063 h 694"/>
                <a:gd name="T38" fmla="*/ 2147483647 w 5144"/>
                <a:gd name="T39" fmla="*/ 201612500 h 694"/>
                <a:gd name="T40" fmla="*/ 2147483647 w 5144"/>
                <a:gd name="T41" fmla="*/ 267136563 h 694"/>
                <a:gd name="T42" fmla="*/ 2147483647 w 5144"/>
                <a:gd name="T43" fmla="*/ 347781563 h 694"/>
                <a:gd name="T44" fmla="*/ 2147483647 w 5144"/>
                <a:gd name="T45" fmla="*/ 438507188 h 694"/>
                <a:gd name="T46" fmla="*/ 2147483647 w 5144"/>
                <a:gd name="T47" fmla="*/ 544353750 h 694"/>
                <a:gd name="T48" fmla="*/ 2147483647 w 5144"/>
                <a:gd name="T49" fmla="*/ 670361563 h 694"/>
                <a:gd name="T50" fmla="*/ 2147483647 w 5144"/>
                <a:gd name="T51" fmla="*/ 806450000 h 694"/>
                <a:gd name="T52" fmla="*/ 2147483647 w 5144"/>
                <a:gd name="T53" fmla="*/ 957659375 h 694"/>
                <a:gd name="T54" fmla="*/ 2147483647 w 5144"/>
                <a:gd name="T55" fmla="*/ 1129030000 h 694"/>
                <a:gd name="T56" fmla="*/ 2147483647 w 5144"/>
                <a:gd name="T57" fmla="*/ 1315521563 h 694"/>
                <a:gd name="T58" fmla="*/ 2147483647 w 5144"/>
                <a:gd name="T59" fmla="*/ 1522174375 h 694"/>
                <a:gd name="T60" fmla="*/ 2147483647 w 5144"/>
                <a:gd name="T61" fmla="*/ 1748988438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cmpd="sng">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 name="Freeform 26"/>
            <p:cNvSpPr>
              <a:spLocks/>
            </p:cNvSpPr>
            <p:nvPr/>
          </p:nvSpPr>
          <p:spPr bwMode="auto">
            <a:xfrm>
              <a:off x="8061326" y="22225"/>
              <a:ext cx="4940300" cy="927100"/>
            </a:xfrm>
            <a:custGeom>
              <a:avLst/>
              <a:gdLst>
                <a:gd name="T0" fmla="*/ 0 w 3112"/>
                <a:gd name="T1" fmla="*/ 1471771250 h 584"/>
                <a:gd name="T2" fmla="*/ 0 w 3112"/>
                <a:gd name="T3" fmla="*/ 1471771250 h 584"/>
                <a:gd name="T4" fmla="*/ 226814063 w 3112"/>
                <a:gd name="T5" fmla="*/ 1411287500 h 584"/>
                <a:gd name="T6" fmla="*/ 846772500 w 3112"/>
                <a:gd name="T7" fmla="*/ 1255037813 h 584"/>
                <a:gd name="T8" fmla="*/ 1275199063 w 3112"/>
                <a:gd name="T9" fmla="*/ 1149191250 h 584"/>
                <a:gd name="T10" fmla="*/ 1769149688 w 3112"/>
                <a:gd name="T11" fmla="*/ 1033264063 h 584"/>
                <a:gd name="T12" fmla="*/ 2147483647 w 3112"/>
                <a:gd name="T13" fmla="*/ 907256250 h 584"/>
                <a:gd name="T14" fmla="*/ 2147483647 w 3112"/>
                <a:gd name="T15" fmla="*/ 771167813 h 584"/>
                <a:gd name="T16" fmla="*/ 2147483647 w 3112"/>
                <a:gd name="T17" fmla="*/ 640119688 h 584"/>
                <a:gd name="T18" fmla="*/ 2147483647 w 3112"/>
                <a:gd name="T19" fmla="*/ 509071563 h 584"/>
                <a:gd name="T20" fmla="*/ 2147483647 w 3112"/>
                <a:gd name="T21" fmla="*/ 388104063 h 584"/>
                <a:gd name="T22" fmla="*/ 2147483647 w 3112"/>
                <a:gd name="T23" fmla="*/ 272176875 h 584"/>
                <a:gd name="T24" fmla="*/ 2147483647 w 3112"/>
                <a:gd name="T25" fmla="*/ 221773750 h 584"/>
                <a:gd name="T26" fmla="*/ 2147483647 w 3112"/>
                <a:gd name="T27" fmla="*/ 171370625 h 584"/>
                <a:gd name="T28" fmla="*/ 2147483647 w 3112"/>
                <a:gd name="T29" fmla="*/ 131048125 h 584"/>
                <a:gd name="T30" fmla="*/ 2147483647 w 3112"/>
                <a:gd name="T31" fmla="*/ 90725625 h 584"/>
                <a:gd name="T32" fmla="*/ 2147483647 w 3112"/>
                <a:gd name="T33" fmla="*/ 60483750 h 584"/>
                <a:gd name="T34" fmla="*/ 2147483647 w 3112"/>
                <a:gd name="T35" fmla="*/ 35282188 h 584"/>
                <a:gd name="T36" fmla="*/ 2147483647 w 3112"/>
                <a:gd name="T37" fmla="*/ 15120938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cmpd="sng">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useBgFill="1">
          <p:nvSpPr>
            <p:cNvPr id="1037" name="Freeform 10"/>
            <p:cNvSpPr>
              <a:spLocks/>
            </p:cNvSpPr>
            <p:nvPr/>
          </p:nvSpPr>
          <p:spPr bwMode="auto">
            <a:xfrm>
              <a:off x="0" y="0"/>
              <a:ext cx="13027839"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483870000 h 1192"/>
                <a:gd name="T36" fmla="*/ 2147483647 w 8196"/>
                <a:gd name="T37" fmla="*/ 282257500 h 1192"/>
                <a:gd name="T38" fmla="*/ 2147483647 w 8196"/>
                <a:gd name="T39" fmla="*/ 141128750 h 1192"/>
                <a:gd name="T40" fmla="*/ 2147483647 w 8196"/>
                <a:gd name="T41" fmla="*/ 50403125 h 1192"/>
                <a:gd name="T42" fmla="*/ 2147483647 w 8196"/>
                <a:gd name="T43" fmla="*/ 5040313 h 1192"/>
                <a:gd name="T44" fmla="*/ 2147483647 w 8196"/>
                <a:gd name="T45" fmla="*/ 0 h 1192"/>
                <a:gd name="T46" fmla="*/ 2147483647 w 8196"/>
                <a:gd name="T47" fmla="*/ 25201563 h 1192"/>
                <a:gd name="T48" fmla="*/ 2076886458 w 8196"/>
                <a:gd name="T49" fmla="*/ 75604688 h 1192"/>
                <a:gd name="T50" fmla="*/ 1566507036 w 8196"/>
                <a:gd name="T51" fmla="*/ 146169063 h 1192"/>
                <a:gd name="T52" fmla="*/ 1136980965 w 8196"/>
                <a:gd name="T53" fmla="*/ 231854375 h 1192"/>
                <a:gd name="T54" fmla="*/ 778200382 w 8196"/>
                <a:gd name="T55" fmla="*/ 317539688 h 1192"/>
                <a:gd name="T56" fmla="*/ 490165289 w 8196"/>
                <a:gd name="T57" fmla="*/ 403225000 h 1192"/>
                <a:gd name="T58" fmla="*/ 272875686 w 8196"/>
                <a:gd name="T59" fmla="*/ 483870000 h 1192"/>
                <a:gd name="T60" fmla="*/ 30318814 w 8196"/>
                <a:gd name="T61" fmla="*/ 589716563 h 1192"/>
                <a:gd name="T62" fmla="*/ 0 w 8196"/>
                <a:gd name="T63" fmla="*/ 2147483647 h 1192"/>
                <a:gd name="T64" fmla="*/ 2147483647 w 8196"/>
                <a:gd name="T65" fmla="*/ 2147483647 h 1192"/>
                <a:gd name="T66" fmla="*/ 2147483647 w 8196"/>
                <a:gd name="T67" fmla="*/ 1290320000 h 119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1028" name="Title Placeholder 1"/>
          <p:cNvSpPr>
            <a:spLocks noGrp="1" noChangeArrowheads="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smtClean="0"/>
              <a:t>マスター タイトルの書式設定</a:t>
            </a:r>
          </a:p>
        </p:txBody>
      </p:sp>
      <p:sp>
        <p:nvSpPr>
          <p:cNvPr id="1034" name="Date Placeholder 3"/>
          <p:cNvSpPr>
            <a:spLocks noGrp="1" noChangeArrowheads="1"/>
          </p:cNvSpPr>
          <p:nvPr>
            <p:ph type="dt" sz="half" idx="2"/>
          </p:nvPr>
        </p:nvSpPr>
        <p:spPr bwMode="auto">
          <a:xfrm>
            <a:off x="5164138" y="6249988"/>
            <a:ext cx="37861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000">
                <a:solidFill>
                  <a:schemeClr val="tx2"/>
                </a:solidFill>
                <a:latin typeface="Arial" pitchFamily="34" charset="0"/>
              </a:defRPr>
            </a:lvl1pPr>
          </a:lstStyle>
          <a:p>
            <a:pPr>
              <a:defRPr/>
            </a:pPr>
            <a:endParaRPr lang="ja-JP" altLang="en-US"/>
          </a:p>
        </p:txBody>
      </p:sp>
      <p:sp>
        <p:nvSpPr>
          <p:cNvPr id="1035" name="Footer Placeholder 4"/>
          <p:cNvSpPr>
            <a:spLocks noGrp="1" noChangeArrowheads="1"/>
          </p:cNvSpPr>
          <p:nvPr>
            <p:ph type="ftr" sz="quarter" idx="3"/>
          </p:nvPr>
        </p:nvSpPr>
        <p:spPr bwMode="auto">
          <a:xfrm>
            <a:off x="193675" y="6249988"/>
            <a:ext cx="37861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000">
                <a:solidFill>
                  <a:schemeClr val="tx2"/>
                </a:solidFill>
                <a:latin typeface="Arial" pitchFamily="34" charset="0"/>
              </a:defRPr>
            </a:lvl1pPr>
          </a:lstStyle>
          <a:p>
            <a:pPr>
              <a:defRPr/>
            </a:pPr>
            <a:endParaRPr lang="ja-JP" altLang="en-US"/>
          </a:p>
        </p:txBody>
      </p:sp>
      <p:sp>
        <p:nvSpPr>
          <p:cNvPr id="1036" name="Slide Number Placeholder 5"/>
          <p:cNvSpPr>
            <a:spLocks noGrp="1" noChangeArrowheads="1"/>
          </p:cNvSpPr>
          <p:nvPr>
            <p:ph type="sldNum" sz="quarter" idx="4"/>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000">
                <a:solidFill>
                  <a:schemeClr val="tx2"/>
                </a:solidFill>
                <a:latin typeface="Arial" pitchFamily="34" charset="0"/>
              </a:defRPr>
            </a:lvl1pPr>
          </a:lstStyle>
          <a:p>
            <a:pPr>
              <a:defRPr/>
            </a:pPr>
            <a:fld id="{3884B108-2673-4DD5-BF95-4566233C61FB}" type="slidenum">
              <a:rPr lang="ja-JP" altLang="en-US"/>
              <a:pPr>
                <a:defRPr/>
              </a:pPr>
              <a:t>‹#›</a:t>
            </a:fld>
            <a:endParaRPr lang="ja-JP" altLang="en-US"/>
          </a:p>
        </p:txBody>
      </p:sp>
      <p:sp>
        <p:nvSpPr>
          <p:cNvPr id="1032" name="Text Placeholder 2"/>
          <p:cNvSpPr>
            <a:spLocks noGrp="1" noChangeArrowheads="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smtClean="0"/>
              <a:t>マスター テキストの書式設定</a:t>
            </a:r>
          </a:p>
          <a:p>
            <a:pPr lvl="1"/>
            <a:r>
              <a:rPr lang="ja-JP" smtClean="0"/>
              <a:t>第 </a:t>
            </a:r>
            <a:r>
              <a:rPr lang="ja-JP" altLang="ja-JP" smtClean="0"/>
              <a:t>2 </a:t>
            </a:r>
            <a:r>
              <a:rPr lang="ja-JP" smtClean="0"/>
              <a:t>レベル</a:t>
            </a:r>
          </a:p>
          <a:p>
            <a:pPr lvl="2"/>
            <a:r>
              <a:rPr lang="ja-JP" smtClean="0"/>
              <a:t>第 </a:t>
            </a:r>
            <a:r>
              <a:rPr lang="ja-JP" altLang="ja-JP" smtClean="0"/>
              <a:t>3 </a:t>
            </a:r>
            <a:r>
              <a:rPr lang="ja-JP" smtClean="0"/>
              <a:t>レベル</a:t>
            </a:r>
          </a:p>
          <a:p>
            <a:pPr lvl="3"/>
            <a:r>
              <a:rPr lang="ja-JP" smtClean="0"/>
              <a:t>第 </a:t>
            </a:r>
            <a:r>
              <a:rPr lang="ja-JP" altLang="ja-JP" smtClean="0"/>
              <a:t>4 </a:t>
            </a:r>
            <a:r>
              <a:rPr lang="ja-JP" smtClean="0"/>
              <a:t>レベル</a:t>
            </a:r>
          </a:p>
          <a:p>
            <a:pPr lvl="4"/>
            <a:r>
              <a:rPr lang="ja-JP" smtClean="0"/>
              <a:t>第 </a:t>
            </a:r>
            <a:r>
              <a:rPr lang="ja-JP" altLang="ja-JP" smtClean="0"/>
              <a:t>5 </a:t>
            </a:r>
            <a:r>
              <a:rPr lang="ja-JP" smtClean="0"/>
              <a:t>レベル</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ctr" rtl="0" eaLnBrk="0" fontAlgn="base" hangingPunct="0">
        <a:spcBef>
          <a:spcPct val="0"/>
        </a:spcBef>
        <a:spcAft>
          <a:spcPct val="0"/>
        </a:spcAft>
        <a:defRPr sz="44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ea typeface="HGP明朝E" pitchFamily="18" charset="-128"/>
        </a:defRPr>
      </a:lvl2pPr>
      <a:lvl3pPr algn="ctr" rtl="0" eaLnBrk="0" fontAlgn="base" hangingPunct="0">
        <a:spcBef>
          <a:spcPct val="0"/>
        </a:spcBef>
        <a:spcAft>
          <a:spcPct val="0"/>
        </a:spcAft>
        <a:defRPr sz="4400">
          <a:solidFill>
            <a:srgbClr val="FFFFFF"/>
          </a:solidFill>
          <a:latin typeface="Candara" pitchFamily="34" charset="0"/>
          <a:ea typeface="HGP明朝E" pitchFamily="18" charset="-128"/>
        </a:defRPr>
      </a:lvl3pPr>
      <a:lvl4pPr algn="ctr" rtl="0" eaLnBrk="0" fontAlgn="base" hangingPunct="0">
        <a:spcBef>
          <a:spcPct val="0"/>
        </a:spcBef>
        <a:spcAft>
          <a:spcPct val="0"/>
        </a:spcAft>
        <a:defRPr sz="4400">
          <a:solidFill>
            <a:srgbClr val="FFFFFF"/>
          </a:solidFill>
          <a:latin typeface="Candara" pitchFamily="34" charset="0"/>
          <a:ea typeface="HGP明朝E" pitchFamily="18" charset="-128"/>
        </a:defRPr>
      </a:lvl4pPr>
      <a:lvl5pPr algn="ctr" rtl="0" eaLnBrk="0" fontAlgn="base" hangingPunct="0">
        <a:spcBef>
          <a:spcPct val="0"/>
        </a:spcBef>
        <a:spcAft>
          <a:spcPct val="0"/>
        </a:spcAft>
        <a:defRPr sz="4400">
          <a:solidFill>
            <a:srgbClr val="FFFFFF"/>
          </a:solidFill>
          <a:latin typeface="Candara" pitchFamily="34" charset="0"/>
          <a:ea typeface="HGP明朝E" pitchFamily="18" charset="-128"/>
        </a:defRPr>
      </a:lvl5pPr>
      <a:lvl6pPr marL="457200" algn="ctr" rtl="0" eaLnBrk="0" fontAlgn="base" hangingPunct="0">
        <a:spcBef>
          <a:spcPct val="0"/>
        </a:spcBef>
        <a:spcAft>
          <a:spcPct val="0"/>
        </a:spcAft>
        <a:defRPr sz="4400">
          <a:solidFill>
            <a:srgbClr val="FFFFFF"/>
          </a:solidFill>
          <a:latin typeface="Candara" pitchFamily="34" charset="0"/>
          <a:ea typeface="HGP明朝E" pitchFamily="18" charset="-128"/>
        </a:defRPr>
      </a:lvl6pPr>
      <a:lvl7pPr marL="914400" algn="ctr" rtl="0" eaLnBrk="0" fontAlgn="base" hangingPunct="0">
        <a:spcBef>
          <a:spcPct val="0"/>
        </a:spcBef>
        <a:spcAft>
          <a:spcPct val="0"/>
        </a:spcAft>
        <a:defRPr sz="4400">
          <a:solidFill>
            <a:srgbClr val="FFFFFF"/>
          </a:solidFill>
          <a:latin typeface="Candara" pitchFamily="34" charset="0"/>
          <a:ea typeface="HGP明朝E" pitchFamily="18" charset="-128"/>
        </a:defRPr>
      </a:lvl7pPr>
      <a:lvl8pPr marL="1371600" algn="ctr" rtl="0" eaLnBrk="0" fontAlgn="base" hangingPunct="0">
        <a:spcBef>
          <a:spcPct val="0"/>
        </a:spcBef>
        <a:spcAft>
          <a:spcPct val="0"/>
        </a:spcAft>
        <a:defRPr sz="4400">
          <a:solidFill>
            <a:srgbClr val="FFFFFF"/>
          </a:solidFill>
          <a:latin typeface="Candara" pitchFamily="34" charset="0"/>
          <a:ea typeface="HGP明朝E" pitchFamily="18" charset="-128"/>
        </a:defRPr>
      </a:lvl8pPr>
      <a:lvl9pPr marL="1828800" algn="ctr" rtl="0" eaLnBrk="0" fontAlgn="base" hangingPunct="0">
        <a:spcBef>
          <a:spcPct val="0"/>
        </a:spcBef>
        <a:spcAft>
          <a:spcPct val="0"/>
        </a:spcAft>
        <a:defRPr sz="4400">
          <a:solidFill>
            <a:srgbClr val="FFFFFF"/>
          </a:solidFill>
          <a:latin typeface="Candara" pitchFamily="34" charset="0"/>
          <a:ea typeface="HGP明朝E" pitchFamily="18" charset="-128"/>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a:solidFill>
            <a:schemeClr val="tx2"/>
          </a:solidFill>
          <a:latin typeface="+mn-lt"/>
          <a:ea typeface="+mn-ea"/>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a:solidFill>
            <a:schemeClr val="tx2"/>
          </a:solidFill>
          <a:latin typeface="+mn-lt"/>
          <a:ea typeface="+mn-ea"/>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a:solidFill>
            <a:schemeClr val="tx2"/>
          </a:solidFill>
          <a:latin typeface="+mn-lt"/>
          <a:ea typeface="+mn-ea"/>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5pPr>
      <a:lvl6pPr marL="19192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6pPr>
      <a:lvl7pPr marL="23764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7pPr>
      <a:lvl8pPr marL="28336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8pPr>
      <a:lvl9pPr marL="32908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ounded Rectangle 15"/>
          <p:cNvSpPr>
            <a:spLocks noChangeArrowheads="1"/>
          </p:cNvSpPr>
          <p:nvPr/>
        </p:nvSpPr>
        <p:spPr bwMode="auto">
          <a:xfrm>
            <a:off x="228600" y="228600"/>
            <a:ext cx="8696325" cy="6035675"/>
          </a:xfrm>
          <a:prstGeom prst="roundRect">
            <a:avLst>
              <a:gd name="adj" fmla="val 1273"/>
            </a:avLst>
          </a:prstGeom>
          <a:gradFill rotWithShape="0">
            <a:gsLst>
              <a:gs pos="0">
                <a:srgbClr val="0293E0"/>
              </a:gs>
              <a:gs pos="100000">
                <a:srgbClr val="83D3FE"/>
              </a:gs>
            </a:gsLst>
            <a:lin ang="5400000"/>
          </a:gra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lang="en-US" altLang="ja-JP">
              <a:solidFill>
                <a:srgbClr val="FFFFFF"/>
              </a:solidFill>
              <a:latin typeface="Candara" pitchFamily="34" charset="0"/>
            </a:endParaRPr>
          </a:p>
        </p:txBody>
      </p:sp>
      <p:grpSp>
        <p:nvGrpSpPr>
          <p:cNvPr id="2051" name="Group 3"/>
          <p:cNvGrpSpPr>
            <a:grpSpLocks/>
          </p:cNvGrpSpPr>
          <p:nvPr/>
        </p:nvGrpSpPr>
        <p:grpSpPr bwMode="auto">
          <a:xfrm>
            <a:off x="211138" y="5354638"/>
            <a:ext cx="8723312" cy="1330325"/>
            <a:chOff x="0" y="0"/>
            <a:chExt cx="13011150" cy="1892300"/>
          </a:xfrm>
        </p:grpSpPr>
        <p:sp>
          <p:nvSpPr>
            <p:cNvPr id="2057" name="Freeform 14"/>
            <p:cNvSpPr>
              <a:spLocks/>
            </p:cNvSpPr>
            <p:nvPr/>
          </p:nvSpPr>
          <p:spPr bwMode="auto">
            <a:xfrm>
              <a:off x="8715375" y="206375"/>
              <a:ext cx="4295775" cy="1016000"/>
            </a:xfrm>
            <a:custGeom>
              <a:avLst/>
              <a:gdLst>
                <a:gd name="T0" fmla="*/ 2147483647 w 2706"/>
                <a:gd name="T1" fmla="*/ 0 h 640"/>
                <a:gd name="T2" fmla="*/ 2147483647 w 2706"/>
                <a:gd name="T3" fmla="*/ 0 h 640"/>
                <a:gd name="T4" fmla="*/ 2147483647 w 2706"/>
                <a:gd name="T5" fmla="*/ 45362813 h 640"/>
                <a:gd name="T6" fmla="*/ 2147483647 w 2706"/>
                <a:gd name="T7" fmla="*/ 95765938 h 640"/>
                <a:gd name="T8" fmla="*/ 2147483647 w 2706"/>
                <a:gd name="T9" fmla="*/ 151209375 h 640"/>
                <a:gd name="T10" fmla="*/ 2147483647 w 2706"/>
                <a:gd name="T11" fmla="*/ 206652813 h 640"/>
                <a:gd name="T12" fmla="*/ 2147483647 w 2706"/>
                <a:gd name="T13" fmla="*/ 272176875 h 640"/>
                <a:gd name="T14" fmla="*/ 2147483647 w 2706"/>
                <a:gd name="T15" fmla="*/ 337700938 h 640"/>
                <a:gd name="T16" fmla="*/ 2147483647 w 2706"/>
                <a:gd name="T17" fmla="*/ 413305625 h 640"/>
                <a:gd name="T18" fmla="*/ 2147483647 w 2706"/>
                <a:gd name="T19" fmla="*/ 488910313 h 640"/>
                <a:gd name="T20" fmla="*/ 2147483647 w 2706"/>
                <a:gd name="T21" fmla="*/ 635079375 h 640"/>
                <a:gd name="T22" fmla="*/ 2147483647 w 2706"/>
                <a:gd name="T23" fmla="*/ 766127500 h 640"/>
                <a:gd name="T24" fmla="*/ 2147483647 w 2706"/>
                <a:gd name="T25" fmla="*/ 887095000 h 640"/>
                <a:gd name="T26" fmla="*/ 1995963750 w 2706"/>
                <a:gd name="T27" fmla="*/ 1003022188 h 640"/>
                <a:gd name="T28" fmla="*/ 1471771250 w 2706"/>
                <a:gd name="T29" fmla="*/ 1103828438 h 640"/>
                <a:gd name="T30" fmla="*/ 962699688 w 2706"/>
                <a:gd name="T31" fmla="*/ 1194554063 h 640"/>
                <a:gd name="T32" fmla="*/ 473789375 w 2706"/>
                <a:gd name="T33" fmla="*/ 1280239375 h 640"/>
                <a:gd name="T34" fmla="*/ 0 w 2706"/>
                <a:gd name="T35" fmla="*/ 1355844063 h 640"/>
                <a:gd name="T36" fmla="*/ 327620313 w 2706"/>
                <a:gd name="T37" fmla="*/ 1401206875 h 640"/>
                <a:gd name="T38" fmla="*/ 640119688 w 2706"/>
                <a:gd name="T39" fmla="*/ 1441529375 h 640"/>
                <a:gd name="T40" fmla="*/ 942538438 w 2706"/>
                <a:gd name="T41" fmla="*/ 1476811563 h 640"/>
                <a:gd name="T42" fmla="*/ 1239916875 w 2706"/>
                <a:gd name="T43" fmla="*/ 1507053438 h 640"/>
                <a:gd name="T44" fmla="*/ 1527214688 w 2706"/>
                <a:gd name="T45" fmla="*/ 1537295313 h 640"/>
                <a:gd name="T46" fmla="*/ 1804431875 w 2706"/>
                <a:gd name="T47" fmla="*/ 1557456563 h 640"/>
                <a:gd name="T48" fmla="*/ 2071568438 w 2706"/>
                <a:gd name="T49" fmla="*/ 1577617813 h 640"/>
                <a:gd name="T50" fmla="*/ 2147483647 w 2706"/>
                <a:gd name="T51" fmla="*/ 1592738750 h 640"/>
                <a:gd name="T52" fmla="*/ 2147483647 w 2706"/>
                <a:gd name="T53" fmla="*/ 1602819375 h 640"/>
                <a:gd name="T54" fmla="*/ 2147483647 w 2706"/>
                <a:gd name="T55" fmla="*/ 1607859688 h 640"/>
                <a:gd name="T56" fmla="*/ 2147483647 w 2706"/>
                <a:gd name="T57" fmla="*/ 1612900000 h 640"/>
                <a:gd name="T58" fmla="*/ 2147483647 w 2706"/>
                <a:gd name="T59" fmla="*/ 1612900000 h 640"/>
                <a:gd name="T60" fmla="*/ 2147483647 w 2706"/>
                <a:gd name="T61" fmla="*/ 1607859688 h 640"/>
                <a:gd name="T62" fmla="*/ 2147483647 w 2706"/>
                <a:gd name="T63" fmla="*/ 1602819375 h 640"/>
                <a:gd name="T64" fmla="*/ 2147483647 w 2706"/>
                <a:gd name="T65" fmla="*/ 1592738750 h 640"/>
                <a:gd name="T66" fmla="*/ 2147483647 w 2706"/>
                <a:gd name="T67" fmla="*/ 1577617813 h 640"/>
                <a:gd name="T68" fmla="*/ 2147483647 w 2706"/>
                <a:gd name="T69" fmla="*/ 1562496875 h 640"/>
                <a:gd name="T70" fmla="*/ 2147483647 w 2706"/>
                <a:gd name="T71" fmla="*/ 1542335625 h 640"/>
                <a:gd name="T72" fmla="*/ 2147483647 w 2706"/>
                <a:gd name="T73" fmla="*/ 1517134063 h 640"/>
                <a:gd name="T74" fmla="*/ 2147483647 w 2706"/>
                <a:gd name="T75" fmla="*/ 1491932500 h 640"/>
                <a:gd name="T76" fmla="*/ 2147483647 w 2706"/>
                <a:gd name="T77" fmla="*/ 1461690625 h 640"/>
                <a:gd name="T78" fmla="*/ 2147483647 w 2706"/>
                <a:gd name="T79" fmla="*/ 1431448750 h 640"/>
                <a:gd name="T80" fmla="*/ 2147483647 w 2706"/>
                <a:gd name="T81" fmla="*/ 1396166563 h 640"/>
                <a:gd name="T82" fmla="*/ 2147483647 w 2706"/>
                <a:gd name="T83" fmla="*/ 1360884375 h 640"/>
                <a:gd name="T84" fmla="*/ 2147483647 w 2706"/>
                <a:gd name="T85" fmla="*/ 1320561875 h 640"/>
                <a:gd name="T86" fmla="*/ 2147483647 w 2706"/>
                <a:gd name="T87" fmla="*/ 1280239375 h 640"/>
                <a:gd name="T88" fmla="*/ 2147483647 w 2706"/>
                <a:gd name="T89" fmla="*/ 1234876563 h 640"/>
                <a:gd name="T90" fmla="*/ 2147483647 w 2706"/>
                <a:gd name="T91" fmla="*/ 1189513750 h 640"/>
                <a:gd name="T92" fmla="*/ 2147483647 w 2706"/>
                <a:gd name="T93" fmla="*/ 1088707500 h 640"/>
                <a:gd name="T94" fmla="*/ 2147483647 w 2706"/>
                <a:gd name="T95" fmla="*/ 982860938 h 640"/>
                <a:gd name="T96" fmla="*/ 2147483647 w 2706"/>
                <a:gd name="T97" fmla="*/ 977820625 h 640"/>
                <a:gd name="T98" fmla="*/ 2147483647 w 2706"/>
                <a:gd name="T99" fmla="*/ 0 h 640"/>
                <a:gd name="T100" fmla="*/ 2147483647 w 2706"/>
                <a:gd name="T101" fmla="*/ 0 h 6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058" name="Freeform 18"/>
            <p:cNvSpPr>
              <a:spLocks/>
            </p:cNvSpPr>
            <p:nvPr/>
          </p:nvSpPr>
          <p:spPr bwMode="auto">
            <a:xfrm>
              <a:off x="3595687" y="23812"/>
              <a:ext cx="8280401" cy="1209675"/>
            </a:xfrm>
            <a:custGeom>
              <a:avLst/>
              <a:gdLst>
                <a:gd name="T0" fmla="*/ 2147483647 w 5216"/>
                <a:gd name="T1" fmla="*/ 1799391563 h 762"/>
                <a:gd name="T2" fmla="*/ 2147483647 w 5216"/>
                <a:gd name="T3" fmla="*/ 1728827188 h 762"/>
                <a:gd name="T4" fmla="*/ 2147483647 w 5216"/>
                <a:gd name="T5" fmla="*/ 1537295313 h 762"/>
                <a:gd name="T6" fmla="*/ 2147483647 w 5216"/>
                <a:gd name="T7" fmla="*/ 1280239375 h 762"/>
                <a:gd name="T8" fmla="*/ 2147483647 w 5216"/>
                <a:gd name="T9" fmla="*/ 942538438 h 762"/>
                <a:gd name="T10" fmla="*/ 2147483647 w 5216"/>
                <a:gd name="T11" fmla="*/ 670361563 h 762"/>
                <a:gd name="T12" fmla="*/ 2147483647 w 5216"/>
                <a:gd name="T13" fmla="*/ 529232813 h 762"/>
                <a:gd name="T14" fmla="*/ 2147483647 w 5216"/>
                <a:gd name="T15" fmla="*/ 408265313 h 762"/>
                <a:gd name="T16" fmla="*/ 2147483647 w 5216"/>
                <a:gd name="T17" fmla="*/ 302418750 h 762"/>
                <a:gd name="T18" fmla="*/ 2147483647 w 5216"/>
                <a:gd name="T19" fmla="*/ 216733438 h 762"/>
                <a:gd name="T20" fmla="*/ 2147483647 w 5216"/>
                <a:gd name="T21" fmla="*/ 115927188 h 762"/>
                <a:gd name="T22" fmla="*/ 2147483647 w 5216"/>
                <a:gd name="T23" fmla="*/ 35282188 h 762"/>
                <a:gd name="T24" fmla="*/ 2021165557 w 5216"/>
                <a:gd name="T25" fmla="*/ 0 h 762"/>
                <a:gd name="T26" fmla="*/ 1249997651 w 5216"/>
                <a:gd name="T27" fmla="*/ 10080625 h 762"/>
                <a:gd name="T28" fmla="*/ 579636008 w 5216"/>
                <a:gd name="T29" fmla="*/ 50403125 h 762"/>
                <a:gd name="T30" fmla="*/ 0 w 5216"/>
                <a:gd name="T31" fmla="*/ 120967500 h 762"/>
                <a:gd name="T32" fmla="*/ 791329158 w 5216"/>
                <a:gd name="T33" fmla="*/ 216733438 h 762"/>
                <a:gd name="T34" fmla="*/ 1643142073 w 5216"/>
                <a:gd name="T35" fmla="*/ 352821875 h 762"/>
                <a:gd name="T36" fmla="*/ 2147483647 w 5216"/>
                <a:gd name="T37" fmla="*/ 529232813 h 762"/>
                <a:gd name="T38" fmla="*/ 2147483647 w 5216"/>
                <a:gd name="T39" fmla="*/ 745966250 h 762"/>
                <a:gd name="T40" fmla="*/ 2147483647 w 5216"/>
                <a:gd name="T41" fmla="*/ 1134070313 h 762"/>
                <a:gd name="T42" fmla="*/ 2147483647 w 5216"/>
                <a:gd name="T43" fmla="*/ 1370965000 h 762"/>
                <a:gd name="T44" fmla="*/ 2147483647 w 5216"/>
                <a:gd name="T45" fmla="*/ 1507053438 h 762"/>
                <a:gd name="T46" fmla="*/ 2147483647 w 5216"/>
                <a:gd name="T47" fmla="*/ 1617940313 h 762"/>
                <a:gd name="T48" fmla="*/ 2147483647 w 5216"/>
                <a:gd name="T49" fmla="*/ 1708665938 h 762"/>
                <a:gd name="T50" fmla="*/ 2147483647 w 5216"/>
                <a:gd name="T51" fmla="*/ 1784270625 h 762"/>
                <a:gd name="T52" fmla="*/ 2147483647 w 5216"/>
                <a:gd name="T53" fmla="*/ 1844754375 h 762"/>
                <a:gd name="T54" fmla="*/ 2147483647 w 5216"/>
                <a:gd name="T55" fmla="*/ 1885076875 h 762"/>
                <a:gd name="T56" fmla="*/ 2147483647 w 5216"/>
                <a:gd name="T57" fmla="*/ 1910278438 h 762"/>
                <a:gd name="T58" fmla="*/ 2147483647 w 5216"/>
                <a:gd name="T59" fmla="*/ 1920359063 h 762"/>
                <a:gd name="T60" fmla="*/ 2147483647 w 5216"/>
                <a:gd name="T61" fmla="*/ 1915318750 h 762"/>
                <a:gd name="T62" fmla="*/ 2147483647 w 5216"/>
                <a:gd name="T63" fmla="*/ 1900197813 h 762"/>
                <a:gd name="T64" fmla="*/ 2147483647 w 5216"/>
                <a:gd name="T65" fmla="*/ 1864915625 h 762"/>
                <a:gd name="T66" fmla="*/ 2147483647 w 5216"/>
                <a:gd name="T67" fmla="*/ 1824593125 h 7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 name="Freeform 22"/>
            <p:cNvSpPr>
              <a:spLocks/>
            </p:cNvSpPr>
            <p:nvPr/>
          </p:nvSpPr>
          <p:spPr bwMode="auto">
            <a:xfrm>
              <a:off x="3908425" y="41275"/>
              <a:ext cx="8166100" cy="1101725"/>
            </a:xfrm>
            <a:custGeom>
              <a:avLst/>
              <a:gdLst>
                <a:gd name="T0" fmla="*/ 0 w 5144"/>
                <a:gd name="T1" fmla="*/ 176410938 h 694"/>
                <a:gd name="T2" fmla="*/ 0 w 5144"/>
                <a:gd name="T3" fmla="*/ 176410938 h 694"/>
                <a:gd name="T4" fmla="*/ 45362813 w 5144"/>
                <a:gd name="T5" fmla="*/ 166330313 h 694"/>
                <a:gd name="T6" fmla="*/ 181451250 w 5144"/>
                <a:gd name="T7" fmla="*/ 141128750 h 694"/>
                <a:gd name="T8" fmla="*/ 413305625 w 5144"/>
                <a:gd name="T9" fmla="*/ 105846563 h 694"/>
                <a:gd name="T10" fmla="*/ 564515000 w 5144"/>
                <a:gd name="T11" fmla="*/ 85685313 h 694"/>
                <a:gd name="T12" fmla="*/ 740925938 w 5144"/>
                <a:gd name="T13" fmla="*/ 65524063 h 694"/>
                <a:gd name="T14" fmla="*/ 937498125 w 5144"/>
                <a:gd name="T15" fmla="*/ 50403125 h 694"/>
                <a:gd name="T16" fmla="*/ 1164312188 w 5144"/>
                <a:gd name="T17" fmla="*/ 35282188 h 694"/>
                <a:gd name="T18" fmla="*/ 1411287500 w 5144"/>
                <a:gd name="T19" fmla="*/ 20161250 h 694"/>
                <a:gd name="T20" fmla="*/ 1688504688 w 5144"/>
                <a:gd name="T21" fmla="*/ 10080625 h 694"/>
                <a:gd name="T22" fmla="*/ 1990923438 w 5144"/>
                <a:gd name="T23" fmla="*/ 5040313 h 694"/>
                <a:gd name="T24" fmla="*/ 2147483647 w 5144"/>
                <a:gd name="T25" fmla="*/ 0 h 694"/>
                <a:gd name="T26" fmla="*/ 2147483647 w 5144"/>
                <a:gd name="T27" fmla="*/ 5040313 h 694"/>
                <a:gd name="T28" fmla="*/ 2147483647 w 5144"/>
                <a:gd name="T29" fmla="*/ 15120938 h 694"/>
                <a:gd name="T30" fmla="*/ 2147483647 w 5144"/>
                <a:gd name="T31" fmla="*/ 35282188 h 694"/>
                <a:gd name="T32" fmla="*/ 2147483647 w 5144"/>
                <a:gd name="T33" fmla="*/ 60483750 h 694"/>
                <a:gd name="T34" fmla="*/ 2147483647 w 5144"/>
                <a:gd name="T35" fmla="*/ 100806250 h 694"/>
                <a:gd name="T36" fmla="*/ 2147483647 w 5144"/>
                <a:gd name="T37" fmla="*/ 146169063 h 694"/>
                <a:gd name="T38" fmla="*/ 2147483647 w 5144"/>
                <a:gd name="T39" fmla="*/ 201612500 h 694"/>
                <a:gd name="T40" fmla="*/ 2147483647 w 5144"/>
                <a:gd name="T41" fmla="*/ 267136563 h 694"/>
                <a:gd name="T42" fmla="*/ 2147483647 w 5144"/>
                <a:gd name="T43" fmla="*/ 347781563 h 694"/>
                <a:gd name="T44" fmla="*/ 2147483647 w 5144"/>
                <a:gd name="T45" fmla="*/ 438507188 h 694"/>
                <a:gd name="T46" fmla="*/ 2147483647 w 5144"/>
                <a:gd name="T47" fmla="*/ 544353750 h 694"/>
                <a:gd name="T48" fmla="*/ 2147483647 w 5144"/>
                <a:gd name="T49" fmla="*/ 670361563 h 694"/>
                <a:gd name="T50" fmla="*/ 2147483647 w 5144"/>
                <a:gd name="T51" fmla="*/ 806450000 h 694"/>
                <a:gd name="T52" fmla="*/ 2147483647 w 5144"/>
                <a:gd name="T53" fmla="*/ 957659375 h 694"/>
                <a:gd name="T54" fmla="*/ 2147483647 w 5144"/>
                <a:gd name="T55" fmla="*/ 1129030000 h 694"/>
                <a:gd name="T56" fmla="*/ 2147483647 w 5144"/>
                <a:gd name="T57" fmla="*/ 1315521563 h 694"/>
                <a:gd name="T58" fmla="*/ 2147483647 w 5144"/>
                <a:gd name="T59" fmla="*/ 1522174375 h 694"/>
                <a:gd name="T60" fmla="*/ 2147483647 w 5144"/>
                <a:gd name="T61" fmla="*/ 1748988438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cmpd="sng">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 name="Freeform 26"/>
            <p:cNvSpPr>
              <a:spLocks/>
            </p:cNvSpPr>
            <p:nvPr/>
          </p:nvSpPr>
          <p:spPr bwMode="auto">
            <a:xfrm>
              <a:off x="8061325" y="22225"/>
              <a:ext cx="4940300" cy="927100"/>
            </a:xfrm>
            <a:custGeom>
              <a:avLst/>
              <a:gdLst>
                <a:gd name="T0" fmla="*/ 0 w 3112"/>
                <a:gd name="T1" fmla="*/ 1471771250 h 584"/>
                <a:gd name="T2" fmla="*/ 0 w 3112"/>
                <a:gd name="T3" fmla="*/ 1471771250 h 584"/>
                <a:gd name="T4" fmla="*/ 226814063 w 3112"/>
                <a:gd name="T5" fmla="*/ 1411287500 h 584"/>
                <a:gd name="T6" fmla="*/ 846772500 w 3112"/>
                <a:gd name="T7" fmla="*/ 1255037813 h 584"/>
                <a:gd name="T8" fmla="*/ 1275199063 w 3112"/>
                <a:gd name="T9" fmla="*/ 1149191250 h 584"/>
                <a:gd name="T10" fmla="*/ 1769149688 w 3112"/>
                <a:gd name="T11" fmla="*/ 1033264063 h 584"/>
                <a:gd name="T12" fmla="*/ 2147483647 w 3112"/>
                <a:gd name="T13" fmla="*/ 907256250 h 584"/>
                <a:gd name="T14" fmla="*/ 2147483647 w 3112"/>
                <a:gd name="T15" fmla="*/ 771167813 h 584"/>
                <a:gd name="T16" fmla="*/ 2147483647 w 3112"/>
                <a:gd name="T17" fmla="*/ 640119688 h 584"/>
                <a:gd name="T18" fmla="*/ 2147483647 w 3112"/>
                <a:gd name="T19" fmla="*/ 509071563 h 584"/>
                <a:gd name="T20" fmla="*/ 2147483647 w 3112"/>
                <a:gd name="T21" fmla="*/ 388104063 h 584"/>
                <a:gd name="T22" fmla="*/ 2147483647 w 3112"/>
                <a:gd name="T23" fmla="*/ 272176875 h 584"/>
                <a:gd name="T24" fmla="*/ 2147483647 w 3112"/>
                <a:gd name="T25" fmla="*/ 221773750 h 584"/>
                <a:gd name="T26" fmla="*/ 2147483647 w 3112"/>
                <a:gd name="T27" fmla="*/ 171370625 h 584"/>
                <a:gd name="T28" fmla="*/ 2147483647 w 3112"/>
                <a:gd name="T29" fmla="*/ 131048125 h 584"/>
                <a:gd name="T30" fmla="*/ 2147483647 w 3112"/>
                <a:gd name="T31" fmla="*/ 90725625 h 584"/>
                <a:gd name="T32" fmla="*/ 2147483647 w 3112"/>
                <a:gd name="T33" fmla="*/ 60483750 h 584"/>
                <a:gd name="T34" fmla="*/ 2147483647 w 3112"/>
                <a:gd name="T35" fmla="*/ 35282188 h 584"/>
                <a:gd name="T36" fmla="*/ 2147483647 w 3112"/>
                <a:gd name="T37" fmla="*/ 15120938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cmpd="sng">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useBgFill="1">
          <p:nvSpPr>
            <p:cNvPr id="4" name="Freeform 10"/>
            <p:cNvSpPr>
              <a:spLocks/>
            </p:cNvSpPr>
            <p:nvPr/>
          </p:nvSpPr>
          <p:spPr bwMode="auto">
            <a:xfrm>
              <a:off x="0" y="0"/>
              <a:ext cx="13011150"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483870000 h 1192"/>
                <a:gd name="T36" fmla="*/ 2147483647 w 8196"/>
                <a:gd name="T37" fmla="*/ 282257500 h 1192"/>
                <a:gd name="T38" fmla="*/ 2147483647 w 8196"/>
                <a:gd name="T39" fmla="*/ 141128750 h 1192"/>
                <a:gd name="T40" fmla="*/ 2147483647 w 8196"/>
                <a:gd name="T41" fmla="*/ 50403125 h 1192"/>
                <a:gd name="T42" fmla="*/ 2147483647 w 8196"/>
                <a:gd name="T43" fmla="*/ 5040313 h 1192"/>
                <a:gd name="T44" fmla="*/ 2147483647 w 8196"/>
                <a:gd name="T45" fmla="*/ 0 h 1192"/>
                <a:gd name="T46" fmla="*/ 2147483647 w 8196"/>
                <a:gd name="T47" fmla="*/ 25201563 h 1192"/>
                <a:gd name="T48" fmla="*/ 2071568438 w 8196"/>
                <a:gd name="T49" fmla="*/ 75604688 h 1192"/>
                <a:gd name="T50" fmla="*/ 1562496875 w 8196"/>
                <a:gd name="T51" fmla="*/ 146169063 h 1192"/>
                <a:gd name="T52" fmla="*/ 1134070313 w 8196"/>
                <a:gd name="T53" fmla="*/ 231854375 h 1192"/>
                <a:gd name="T54" fmla="*/ 776208125 w 8196"/>
                <a:gd name="T55" fmla="*/ 317539688 h 1192"/>
                <a:gd name="T56" fmla="*/ 488910313 w 8196"/>
                <a:gd name="T57" fmla="*/ 403225000 h 1192"/>
                <a:gd name="T58" fmla="*/ 272176875 w 8196"/>
                <a:gd name="T59" fmla="*/ 483870000 h 1192"/>
                <a:gd name="T60" fmla="*/ 30241875 w 8196"/>
                <a:gd name="T61" fmla="*/ 589716563 h 1192"/>
                <a:gd name="T62" fmla="*/ 0 w 8196"/>
                <a:gd name="T63" fmla="*/ 2147483647 h 1192"/>
                <a:gd name="T64" fmla="*/ 2147483647 w 8196"/>
                <a:gd name="T65" fmla="*/ 2147483647 h 1192"/>
                <a:gd name="T66" fmla="*/ 2147483647 w 8196"/>
                <a:gd name="T67" fmla="*/ 1290320000 h 119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2052" name="Title Placeholder 1"/>
          <p:cNvSpPr>
            <a:spLocks noGrp="1" noChangeArrowheads="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smtClean="0"/>
              <a:t>マスター タイトルの書式設定</a:t>
            </a:r>
          </a:p>
        </p:txBody>
      </p:sp>
      <p:sp>
        <p:nvSpPr>
          <p:cNvPr id="2053" name="Text Placeholder 2"/>
          <p:cNvSpPr>
            <a:spLocks noGrp="1" noChangeArrowheads="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smtClean="0"/>
              <a:t>マスター テキストの書式設定</a:t>
            </a:r>
          </a:p>
          <a:p>
            <a:pPr lvl="1"/>
            <a:r>
              <a:rPr lang="ja-JP" smtClean="0"/>
              <a:t>第 </a:t>
            </a:r>
            <a:r>
              <a:rPr lang="ja-JP" altLang="ja-JP" smtClean="0"/>
              <a:t>2 </a:t>
            </a:r>
            <a:r>
              <a:rPr lang="ja-JP" smtClean="0"/>
              <a:t>レベル</a:t>
            </a:r>
          </a:p>
          <a:p>
            <a:pPr lvl="2"/>
            <a:r>
              <a:rPr lang="ja-JP" smtClean="0"/>
              <a:t>第 </a:t>
            </a:r>
            <a:r>
              <a:rPr lang="ja-JP" altLang="ja-JP" smtClean="0"/>
              <a:t>3 </a:t>
            </a:r>
            <a:r>
              <a:rPr lang="ja-JP" smtClean="0"/>
              <a:t>レベル</a:t>
            </a:r>
          </a:p>
          <a:p>
            <a:pPr lvl="3"/>
            <a:r>
              <a:rPr lang="ja-JP" smtClean="0"/>
              <a:t>第 </a:t>
            </a:r>
            <a:r>
              <a:rPr lang="ja-JP" altLang="ja-JP" smtClean="0"/>
              <a:t>4 </a:t>
            </a:r>
            <a:r>
              <a:rPr lang="ja-JP" smtClean="0"/>
              <a:t>レベル</a:t>
            </a:r>
          </a:p>
          <a:p>
            <a:pPr lvl="4"/>
            <a:r>
              <a:rPr lang="ja-JP" smtClean="0"/>
              <a:t>第 </a:t>
            </a:r>
            <a:r>
              <a:rPr lang="ja-JP" altLang="ja-JP" smtClean="0"/>
              <a:t>5 </a:t>
            </a:r>
            <a:r>
              <a:rPr lang="ja-JP" smtClean="0"/>
              <a:t>レベル</a:t>
            </a:r>
          </a:p>
        </p:txBody>
      </p:sp>
      <p:sp>
        <p:nvSpPr>
          <p:cNvPr id="2059" name="Date Placeholder 3"/>
          <p:cNvSpPr>
            <a:spLocks noGrp="1" noChangeArrowheads="1"/>
          </p:cNvSpPr>
          <p:nvPr>
            <p:ph type="dt" sz="half" idx="2"/>
          </p:nvPr>
        </p:nvSpPr>
        <p:spPr bwMode="auto">
          <a:xfrm>
            <a:off x="5164138" y="6249988"/>
            <a:ext cx="37861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000">
                <a:solidFill>
                  <a:schemeClr val="tx2"/>
                </a:solidFill>
                <a:latin typeface="Arial" pitchFamily="34" charset="0"/>
              </a:defRPr>
            </a:lvl1pPr>
          </a:lstStyle>
          <a:p>
            <a:pPr>
              <a:defRPr/>
            </a:pPr>
            <a:endParaRPr lang="ja-JP" altLang="en-US"/>
          </a:p>
        </p:txBody>
      </p:sp>
      <p:sp>
        <p:nvSpPr>
          <p:cNvPr id="2060" name="Footer Placeholder 4"/>
          <p:cNvSpPr>
            <a:spLocks noGrp="1" noChangeArrowheads="1"/>
          </p:cNvSpPr>
          <p:nvPr>
            <p:ph type="ftr" sz="quarter" idx="3"/>
          </p:nvPr>
        </p:nvSpPr>
        <p:spPr bwMode="auto">
          <a:xfrm>
            <a:off x="193675" y="6249988"/>
            <a:ext cx="37861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000">
                <a:solidFill>
                  <a:schemeClr val="tx2"/>
                </a:solidFill>
                <a:latin typeface="Arial" pitchFamily="34" charset="0"/>
              </a:defRPr>
            </a:lvl1pPr>
          </a:lstStyle>
          <a:p>
            <a:pPr>
              <a:defRPr/>
            </a:pPr>
            <a:endParaRPr lang="ja-JP" altLang="en-US"/>
          </a:p>
        </p:txBody>
      </p:sp>
      <p:sp>
        <p:nvSpPr>
          <p:cNvPr id="2061" name="Slide Number Placeholder 5"/>
          <p:cNvSpPr>
            <a:spLocks noGrp="1" noChangeArrowheads="1"/>
          </p:cNvSpPr>
          <p:nvPr>
            <p:ph type="sldNum" sz="quarter" idx="4"/>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000">
                <a:solidFill>
                  <a:schemeClr val="tx2"/>
                </a:solidFill>
                <a:latin typeface="Arial" pitchFamily="34" charset="0"/>
              </a:defRPr>
            </a:lvl1pPr>
          </a:lstStyle>
          <a:p>
            <a:pPr>
              <a:defRPr/>
            </a:pPr>
            <a:fld id="{4DAC4676-6A6C-43D9-9640-4EE367AD6B5B}"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xStyles>
    <p:titleStyle>
      <a:lvl1pPr algn="ctr" rtl="0" eaLnBrk="0" fontAlgn="base" hangingPunct="0">
        <a:spcBef>
          <a:spcPct val="0"/>
        </a:spcBef>
        <a:spcAft>
          <a:spcPct val="0"/>
        </a:spcAft>
        <a:defRPr sz="44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ea typeface="HGP明朝E" pitchFamily="18" charset="-128"/>
        </a:defRPr>
      </a:lvl2pPr>
      <a:lvl3pPr algn="ctr" rtl="0" eaLnBrk="0" fontAlgn="base" hangingPunct="0">
        <a:spcBef>
          <a:spcPct val="0"/>
        </a:spcBef>
        <a:spcAft>
          <a:spcPct val="0"/>
        </a:spcAft>
        <a:defRPr sz="4400">
          <a:solidFill>
            <a:srgbClr val="FFFFFF"/>
          </a:solidFill>
          <a:latin typeface="Candara" pitchFamily="34" charset="0"/>
          <a:ea typeface="HGP明朝E" pitchFamily="18" charset="-128"/>
        </a:defRPr>
      </a:lvl3pPr>
      <a:lvl4pPr algn="ctr" rtl="0" eaLnBrk="0" fontAlgn="base" hangingPunct="0">
        <a:spcBef>
          <a:spcPct val="0"/>
        </a:spcBef>
        <a:spcAft>
          <a:spcPct val="0"/>
        </a:spcAft>
        <a:defRPr sz="4400">
          <a:solidFill>
            <a:srgbClr val="FFFFFF"/>
          </a:solidFill>
          <a:latin typeface="Candara" pitchFamily="34" charset="0"/>
          <a:ea typeface="HGP明朝E" pitchFamily="18" charset="-128"/>
        </a:defRPr>
      </a:lvl4pPr>
      <a:lvl5pPr algn="ctr" rtl="0" eaLnBrk="0" fontAlgn="base" hangingPunct="0">
        <a:spcBef>
          <a:spcPct val="0"/>
        </a:spcBef>
        <a:spcAft>
          <a:spcPct val="0"/>
        </a:spcAft>
        <a:defRPr sz="4400">
          <a:solidFill>
            <a:srgbClr val="FFFFFF"/>
          </a:solidFill>
          <a:latin typeface="Candara" pitchFamily="34" charset="0"/>
          <a:ea typeface="HGP明朝E" pitchFamily="18" charset="-128"/>
        </a:defRPr>
      </a:lvl5pPr>
      <a:lvl6pPr marL="457200" algn="ctr" rtl="0" eaLnBrk="0" fontAlgn="base" hangingPunct="0">
        <a:spcBef>
          <a:spcPct val="0"/>
        </a:spcBef>
        <a:spcAft>
          <a:spcPct val="0"/>
        </a:spcAft>
        <a:defRPr sz="4400">
          <a:solidFill>
            <a:srgbClr val="FFFFFF"/>
          </a:solidFill>
          <a:latin typeface="Candara" pitchFamily="34" charset="0"/>
          <a:ea typeface="HGP明朝E" pitchFamily="18" charset="-128"/>
        </a:defRPr>
      </a:lvl6pPr>
      <a:lvl7pPr marL="914400" algn="ctr" rtl="0" eaLnBrk="0" fontAlgn="base" hangingPunct="0">
        <a:spcBef>
          <a:spcPct val="0"/>
        </a:spcBef>
        <a:spcAft>
          <a:spcPct val="0"/>
        </a:spcAft>
        <a:defRPr sz="4400">
          <a:solidFill>
            <a:srgbClr val="FFFFFF"/>
          </a:solidFill>
          <a:latin typeface="Candara" pitchFamily="34" charset="0"/>
          <a:ea typeface="HGP明朝E" pitchFamily="18" charset="-128"/>
        </a:defRPr>
      </a:lvl7pPr>
      <a:lvl8pPr marL="1371600" algn="ctr" rtl="0" eaLnBrk="0" fontAlgn="base" hangingPunct="0">
        <a:spcBef>
          <a:spcPct val="0"/>
        </a:spcBef>
        <a:spcAft>
          <a:spcPct val="0"/>
        </a:spcAft>
        <a:defRPr sz="4400">
          <a:solidFill>
            <a:srgbClr val="FFFFFF"/>
          </a:solidFill>
          <a:latin typeface="Candara" pitchFamily="34" charset="0"/>
          <a:ea typeface="HGP明朝E" pitchFamily="18" charset="-128"/>
        </a:defRPr>
      </a:lvl8pPr>
      <a:lvl9pPr marL="1828800" algn="ctr" rtl="0" eaLnBrk="0" fontAlgn="base" hangingPunct="0">
        <a:spcBef>
          <a:spcPct val="0"/>
        </a:spcBef>
        <a:spcAft>
          <a:spcPct val="0"/>
        </a:spcAft>
        <a:defRPr sz="4400">
          <a:solidFill>
            <a:srgbClr val="FFFFFF"/>
          </a:solidFill>
          <a:latin typeface="Candara" pitchFamily="34" charset="0"/>
          <a:ea typeface="HGP明朝E" pitchFamily="18" charset="-128"/>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a:solidFill>
            <a:schemeClr val="tx2"/>
          </a:solidFill>
          <a:latin typeface="+mn-lt"/>
          <a:ea typeface="+mn-ea"/>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a:solidFill>
            <a:schemeClr val="tx2"/>
          </a:solidFill>
          <a:latin typeface="+mn-lt"/>
          <a:ea typeface="+mn-ea"/>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a:solidFill>
            <a:schemeClr val="tx2"/>
          </a:solidFill>
          <a:latin typeface="+mn-lt"/>
          <a:ea typeface="+mn-ea"/>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5pPr>
      <a:lvl6pPr marL="19192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6pPr>
      <a:lvl7pPr marL="23764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7pPr>
      <a:lvl8pPr marL="28336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8pPr>
      <a:lvl9pPr marL="32908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ounded Rectangle 11"/>
          <p:cNvSpPr>
            <a:spLocks noChangeArrowheads="1"/>
          </p:cNvSpPr>
          <p:nvPr/>
        </p:nvSpPr>
        <p:spPr bwMode="auto">
          <a:xfrm>
            <a:off x="228600" y="228600"/>
            <a:ext cx="8696325" cy="1427163"/>
          </a:xfrm>
          <a:prstGeom prst="roundRect">
            <a:avLst>
              <a:gd name="adj" fmla="val 7134"/>
            </a:avLst>
          </a:prstGeom>
          <a:gradFill rotWithShape="0">
            <a:gsLst>
              <a:gs pos="0">
                <a:srgbClr val="0293E0"/>
              </a:gs>
              <a:gs pos="89999">
                <a:srgbClr val="83D3FE"/>
              </a:gs>
              <a:gs pos="100000">
                <a:srgbClr val="83D3FE"/>
              </a:gs>
            </a:gsLst>
            <a:lin ang="5400000"/>
          </a:gra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lang="en-US" altLang="ja-JP">
              <a:solidFill>
                <a:srgbClr val="FFFFFF"/>
              </a:solidFill>
              <a:latin typeface="Candara" pitchFamily="34" charset="0"/>
            </a:endParaRPr>
          </a:p>
        </p:txBody>
      </p:sp>
      <p:grpSp>
        <p:nvGrpSpPr>
          <p:cNvPr id="3075" name="Group 3"/>
          <p:cNvGrpSpPr>
            <a:grpSpLocks/>
          </p:cNvGrpSpPr>
          <p:nvPr/>
        </p:nvGrpSpPr>
        <p:grpSpPr bwMode="auto">
          <a:xfrm>
            <a:off x="211138" y="714375"/>
            <a:ext cx="8723312" cy="1330325"/>
            <a:chOff x="0" y="0"/>
            <a:chExt cx="13027839" cy="1892300"/>
          </a:xfrm>
        </p:grpSpPr>
        <p:sp>
          <p:nvSpPr>
            <p:cNvPr id="3081" name="Freeform 14"/>
            <p:cNvSpPr>
              <a:spLocks/>
            </p:cNvSpPr>
            <p:nvPr/>
          </p:nvSpPr>
          <p:spPr bwMode="auto">
            <a:xfrm>
              <a:off x="8715376" y="206375"/>
              <a:ext cx="4295775" cy="1016000"/>
            </a:xfrm>
            <a:custGeom>
              <a:avLst/>
              <a:gdLst>
                <a:gd name="T0" fmla="*/ 2147483647 w 2706"/>
                <a:gd name="T1" fmla="*/ 0 h 640"/>
                <a:gd name="T2" fmla="*/ 2147483647 w 2706"/>
                <a:gd name="T3" fmla="*/ 0 h 640"/>
                <a:gd name="T4" fmla="*/ 2147483647 w 2706"/>
                <a:gd name="T5" fmla="*/ 45362813 h 640"/>
                <a:gd name="T6" fmla="*/ 2147483647 w 2706"/>
                <a:gd name="T7" fmla="*/ 95765938 h 640"/>
                <a:gd name="T8" fmla="*/ 2147483647 w 2706"/>
                <a:gd name="T9" fmla="*/ 151209375 h 640"/>
                <a:gd name="T10" fmla="*/ 2147483647 w 2706"/>
                <a:gd name="T11" fmla="*/ 206652813 h 640"/>
                <a:gd name="T12" fmla="*/ 2147483647 w 2706"/>
                <a:gd name="T13" fmla="*/ 272176875 h 640"/>
                <a:gd name="T14" fmla="*/ 2147483647 w 2706"/>
                <a:gd name="T15" fmla="*/ 337700938 h 640"/>
                <a:gd name="T16" fmla="*/ 2147483647 w 2706"/>
                <a:gd name="T17" fmla="*/ 413305625 h 640"/>
                <a:gd name="T18" fmla="*/ 2147483647 w 2706"/>
                <a:gd name="T19" fmla="*/ 488910313 h 640"/>
                <a:gd name="T20" fmla="*/ 2147483647 w 2706"/>
                <a:gd name="T21" fmla="*/ 635079375 h 640"/>
                <a:gd name="T22" fmla="*/ 2147483647 w 2706"/>
                <a:gd name="T23" fmla="*/ 766127500 h 640"/>
                <a:gd name="T24" fmla="*/ 2147483647 w 2706"/>
                <a:gd name="T25" fmla="*/ 887095000 h 640"/>
                <a:gd name="T26" fmla="*/ 1995963750 w 2706"/>
                <a:gd name="T27" fmla="*/ 1003022188 h 640"/>
                <a:gd name="T28" fmla="*/ 1471771250 w 2706"/>
                <a:gd name="T29" fmla="*/ 1103828438 h 640"/>
                <a:gd name="T30" fmla="*/ 962699688 w 2706"/>
                <a:gd name="T31" fmla="*/ 1194554063 h 640"/>
                <a:gd name="T32" fmla="*/ 473789375 w 2706"/>
                <a:gd name="T33" fmla="*/ 1280239375 h 640"/>
                <a:gd name="T34" fmla="*/ 0 w 2706"/>
                <a:gd name="T35" fmla="*/ 1355844063 h 640"/>
                <a:gd name="T36" fmla="*/ 327620313 w 2706"/>
                <a:gd name="T37" fmla="*/ 1401206875 h 640"/>
                <a:gd name="T38" fmla="*/ 640119688 w 2706"/>
                <a:gd name="T39" fmla="*/ 1441529375 h 640"/>
                <a:gd name="T40" fmla="*/ 942538438 w 2706"/>
                <a:gd name="T41" fmla="*/ 1476811563 h 640"/>
                <a:gd name="T42" fmla="*/ 1239916875 w 2706"/>
                <a:gd name="T43" fmla="*/ 1507053438 h 640"/>
                <a:gd name="T44" fmla="*/ 1527214688 w 2706"/>
                <a:gd name="T45" fmla="*/ 1537295313 h 640"/>
                <a:gd name="T46" fmla="*/ 1804431875 w 2706"/>
                <a:gd name="T47" fmla="*/ 1557456563 h 640"/>
                <a:gd name="T48" fmla="*/ 2071568438 w 2706"/>
                <a:gd name="T49" fmla="*/ 1577617813 h 640"/>
                <a:gd name="T50" fmla="*/ 2147483647 w 2706"/>
                <a:gd name="T51" fmla="*/ 1592738750 h 640"/>
                <a:gd name="T52" fmla="*/ 2147483647 w 2706"/>
                <a:gd name="T53" fmla="*/ 1602819375 h 640"/>
                <a:gd name="T54" fmla="*/ 2147483647 w 2706"/>
                <a:gd name="T55" fmla="*/ 1607859688 h 640"/>
                <a:gd name="T56" fmla="*/ 2147483647 w 2706"/>
                <a:gd name="T57" fmla="*/ 1612900000 h 640"/>
                <a:gd name="T58" fmla="*/ 2147483647 w 2706"/>
                <a:gd name="T59" fmla="*/ 1612900000 h 640"/>
                <a:gd name="T60" fmla="*/ 2147483647 w 2706"/>
                <a:gd name="T61" fmla="*/ 1607859688 h 640"/>
                <a:gd name="T62" fmla="*/ 2147483647 w 2706"/>
                <a:gd name="T63" fmla="*/ 1602819375 h 640"/>
                <a:gd name="T64" fmla="*/ 2147483647 w 2706"/>
                <a:gd name="T65" fmla="*/ 1592738750 h 640"/>
                <a:gd name="T66" fmla="*/ 2147483647 w 2706"/>
                <a:gd name="T67" fmla="*/ 1577617813 h 640"/>
                <a:gd name="T68" fmla="*/ 2147483647 w 2706"/>
                <a:gd name="T69" fmla="*/ 1562496875 h 640"/>
                <a:gd name="T70" fmla="*/ 2147483647 w 2706"/>
                <a:gd name="T71" fmla="*/ 1542335625 h 640"/>
                <a:gd name="T72" fmla="*/ 2147483647 w 2706"/>
                <a:gd name="T73" fmla="*/ 1517134063 h 640"/>
                <a:gd name="T74" fmla="*/ 2147483647 w 2706"/>
                <a:gd name="T75" fmla="*/ 1491932500 h 640"/>
                <a:gd name="T76" fmla="*/ 2147483647 w 2706"/>
                <a:gd name="T77" fmla="*/ 1461690625 h 640"/>
                <a:gd name="T78" fmla="*/ 2147483647 w 2706"/>
                <a:gd name="T79" fmla="*/ 1431448750 h 640"/>
                <a:gd name="T80" fmla="*/ 2147483647 w 2706"/>
                <a:gd name="T81" fmla="*/ 1396166563 h 640"/>
                <a:gd name="T82" fmla="*/ 2147483647 w 2706"/>
                <a:gd name="T83" fmla="*/ 1360884375 h 640"/>
                <a:gd name="T84" fmla="*/ 2147483647 w 2706"/>
                <a:gd name="T85" fmla="*/ 1320561875 h 640"/>
                <a:gd name="T86" fmla="*/ 2147483647 w 2706"/>
                <a:gd name="T87" fmla="*/ 1280239375 h 640"/>
                <a:gd name="T88" fmla="*/ 2147483647 w 2706"/>
                <a:gd name="T89" fmla="*/ 1234876563 h 640"/>
                <a:gd name="T90" fmla="*/ 2147483647 w 2706"/>
                <a:gd name="T91" fmla="*/ 1189513750 h 640"/>
                <a:gd name="T92" fmla="*/ 2147483647 w 2706"/>
                <a:gd name="T93" fmla="*/ 1088707500 h 640"/>
                <a:gd name="T94" fmla="*/ 2147483647 w 2706"/>
                <a:gd name="T95" fmla="*/ 982860938 h 640"/>
                <a:gd name="T96" fmla="*/ 2147483647 w 2706"/>
                <a:gd name="T97" fmla="*/ 977820625 h 640"/>
                <a:gd name="T98" fmla="*/ 2147483647 w 2706"/>
                <a:gd name="T99" fmla="*/ 0 h 640"/>
                <a:gd name="T100" fmla="*/ 2147483647 w 2706"/>
                <a:gd name="T101" fmla="*/ 0 h 64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3082" name="Freeform 18"/>
            <p:cNvSpPr>
              <a:spLocks/>
            </p:cNvSpPr>
            <p:nvPr/>
          </p:nvSpPr>
          <p:spPr bwMode="auto">
            <a:xfrm>
              <a:off x="3595688" y="23812"/>
              <a:ext cx="8280401" cy="1209675"/>
            </a:xfrm>
            <a:custGeom>
              <a:avLst/>
              <a:gdLst>
                <a:gd name="T0" fmla="*/ 2147483647 w 5216"/>
                <a:gd name="T1" fmla="*/ 1799391563 h 762"/>
                <a:gd name="T2" fmla="*/ 2147483647 w 5216"/>
                <a:gd name="T3" fmla="*/ 1728827188 h 762"/>
                <a:gd name="T4" fmla="*/ 2147483647 w 5216"/>
                <a:gd name="T5" fmla="*/ 1537295313 h 762"/>
                <a:gd name="T6" fmla="*/ 2147483647 w 5216"/>
                <a:gd name="T7" fmla="*/ 1280239375 h 762"/>
                <a:gd name="T8" fmla="*/ 2147483647 w 5216"/>
                <a:gd name="T9" fmla="*/ 942538438 h 762"/>
                <a:gd name="T10" fmla="*/ 2147483647 w 5216"/>
                <a:gd name="T11" fmla="*/ 670361563 h 762"/>
                <a:gd name="T12" fmla="*/ 2147483647 w 5216"/>
                <a:gd name="T13" fmla="*/ 529232813 h 762"/>
                <a:gd name="T14" fmla="*/ 2147483647 w 5216"/>
                <a:gd name="T15" fmla="*/ 408265313 h 762"/>
                <a:gd name="T16" fmla="*/ 2147483647 w 5216"/>
                <a:gd name="T17" fmla="*/ 302418750 h 762"/>
                <a:gd name="T18" fmla="*/ 2147483647 w 5216"/>
                <a:gd name="T19" fmla="*/ 216733438 h 762"/>
                <a:gd name="T20" fmla="*/ 2147483647 w 5216"/>
                <a:gd name="T21" fmla="*/ 115927188 h 762"/>
                <a:gd name="T22" fmla="*/ 2147483647 w 5216"/>
                <a:gd name="T23" fmla="*/ 35282188 h 762"/>
                <a:gd name="T24" fmla="*/ 2021165557 w 5216"/>
                <a:gd name="T25" fmla="*/ 0 h 762"/>
                <a:gd name="T26" fmla="*/ 1249997651 w 5216"/>
                <a:gd name="T27" fmla="*/ 10080625 h 762"/>
                <a:gd name="T28" fmla="*/ 579636008 w 5216"/>
                <a:gd name="T29" fmla="*/ 50403125 h 762"/>
                <a:gd name="T30" fmla="*/ 0 w 5216"/>
                <a:gd name="T31" fmla="*/ 120967500 h 762"/>
                <a:gd name="T32" fmla="*/ 791329158 w 5216"/>
                <a:gd name="T33" fmla="*/ 216733438 h 762"/>
                <a:gd name="T34" fmla="*/ 1643142073 w 5216"/>
                <a:gd name="T35" fmla="*/ 352821875 h 762"/>
                <a:gd name="T36" fmla="*/ 2147483647 w 5216"/>
                <a:gd name="T37" fmla="*/ 529232813 h 762"/>
                <a:gd name="T38" fmla="*/ 2147483647 w 5216"/>
                <a:gd name="T39" fmla="*/ 745966250 h 762"/>
                <a:gd name="T40" fmla="*/ 2147483647 w 5216"/>
                <a:gd name="T41" fmla="*/ 1134070313 h 762"/>
                <a:gd name="T42" fmla="*/ 2147483647 w 5216"/>
                <a:gd name="T43" fmla="*/ 1370965000 h 762"/>
                <a:gd name="T44" fmla="*/ 2147483647 w 5216"/>
                <a:gd name="T45" fmla="*/ 1507053438 h 762"/>
                <a:gd name="T46" fmla="*/ 2147483647 w 5216"/>
                <a:gd name="T47" fmla="*/ 1617940313 h 762"/>
                <a:gd name="T48" fmla="*/ 2147483647 w 5216"/>
                <a:gd name="T49" fmla="*/ 1708665938 h 762"/>
                <a:gd name="T50" fmla="*/ 2147483647 w 5216"/>
                <a:gd name="T51" fmla="*/ 1784270625 h 762"/>
                <a:gd name="T52" fmla="*/ 2147483647 w 5216"/>
                <a:gd name="T53" fmla="*/ 1844754375 h 762"/>
                <a:gd name="T54" fmla="*/ 2147483647 w 5216"/>
                <a:gd name="T55" fmla="*/ 1885076875 h 762"/>
                <a:gd name="T56" fmla="*/ 2147483647 w 5216"/>
                <a:gd name="T57" fmla="*/ 1910278438 h 762"/>
                <a:gd name="T58" fmla="*/ 2147483647 w 5216"/>
                <a:gd name="T59" fmla="*/ 1920359063 h 762"/>
                <a:gd name="T60" fmla="*/ 2147483647 w 5216"/>
                <a:gd name="T61" fmla="*/ 1915318750 h 762"/>
                <a:gd name="T62" fmla="*/ 2147483647 w 5216"/>
                <a:gd name="T63" fmla="*/ 1900197813 h 762"/>
                <a:gd name="T64" fmla="*/ 2147483647 w 5216"/>
                <a:gd name="T65" fmla="*/ 1864915625 h 762"/>
                <a:gd name="T66" fmla="*/ 2147483647 w 5216"/>
                <a:gd name="T67" fmla="*/ 1824593125 h 7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sp>
          <p:nvSpPr>
            <p:cNvPr id="2" name="Freeform 22"/>
            <p:cNvSpPr>
              <a:spLocks/>
            </p:cNvSpPr>
            <p:nvPr/>
          </p:nvSpPr>
          <p:spPr bwMode="auto">
            <a:xfrm>
              <a:off x="3908426" y="41275"/>
              <a:ext cx="8166100" cy="1101725"/>
            </a:xfrm>
            <a:custGeom>
              <a:avLst/>
              <a:gdLst>
                <a:gd name="T0" fmla="*/ 0 w 5144"/>
                <a:gd name="T1" fmla="*/ 176410938 h 694"/>
                <a:gd name="T2" fmla="*/ 0 w 5144"/>
                <a:gd name="T3" fmla="*/ 176410938 h 694"/>
                <a:gd name="T4" fmla="*/ 45362813 w 5144"/>
                <a:gd name="T5" fmla="*/ 166330313 h 694"/>
                <a:gd name="T6" fmla="*/ 181451250 w 5144"/>
                <a:gd name="T7" fmla="*/ 141128750 h 694"/>
                <a:gd name="T8" fmla="*/ 413305625 w 5144"/>
                <a:gd name="T9" fmla="*/ 105846563 h 694"/>
                <a:gd name="T10" fmla="*/ 564515000 w 5144"/>
                <a:gd name="T11" fmla="*/ 85685313 h 694"/>
                <a:gd name="T12" fmla="*/ 740925938 w 5144"/>
                <a:gd name="T13" fmla="*/ 65524063 h 694"/>
                <a:gd name="T14" fmla="*/ 937498125 w 5144"/>
                <a:gd name="T15" fmla="*/ 50403125 h 694"/>
                <a:gd name="T16" fmla="*/ 1164312188 w 5144"/>
                <a:gd name="T17" fmla="*/ 35282188 h 694"/>
                <a:gd name="T18" fmla="*/ 1411287500 w 5144"/>
                <a:gd name="T19" fmla="*/ 20161250 h 694"/>
                <a:gd name="T20" fmla="*/ 1688504688 w 5144"/>
                <a:gd name="T21" fmla="*/ 10080625 h 694"/>
                <a:gd name="T22" fmla="*/ 1990923438 w 5144"/>
                <a:gd name="T23" fmla="*/ 5040313 h 694"/>
                <a:gd name="T24" fmla="*/ 2147483647 w 5144"/>
                <a:gd name="T25" fmla="*/ 0 h 694"/>
                <a:gd name="T26" fmla="*/ 2147483647 w 5144"/>
                <a:gd name="T27" fmla="*/ 5040313 h 694"/>
                <a:gd name="T28" fmla="*/ 2147483647 w 5144"/>
                <a:gd name="T29" fmla="*/ 15120938 h 694"/>
                <a:gd name="T30" fmla="*/ 2147483647 w 5144"/>
                <a:gd name="T31" fmla="*/ 35282188 h 694"/>
                <a:gd name="T32" fmla="*/ 2147483647 w 5144"/>
                <a:gd name="T33" fmla="*/ 60483750 h 694"/>
                <a:gd name="T34" fmla="*/ 2147483647 w 5144"/>
                <a:gd name="T35" fmla="*/ 100806250 h 694"/>
                <a:gd name="T36" fmla="*/ 2147483647 w 5144"/>
                <a:gd name="T37" fmla="*/ 146169063 h 694"/>
                <a:gd name="T38" fmla="*/ 2147483647 w 5144"/>
                <a:gd name="T39" fmla="*/ 201612500 h 694"/>
                <a:gd name="T40" fmla="*/ 2147483647 w 5144"/>
                <a:gd name="T41" fmla="*/ 267136563 h 694"/>
                <a:gd name="T42" fmla="*/ 2147483647 w 5144"/>
                <a:gd name="T43" fmla="*/ 347781563 h 694"/>
                <a:gd name="T44" fmla="*/ 2147483647 w 5144"/>
                <a:gd name="T45" fmla="*/ 438507188 h 694"/>
                <a:gd name="T46" fmla="*/ 2147483647 w 5144"/>
                <a:gd name="T47" fmla="*/ 544353750 h 694"/>
                <a:gd name="T48" fmla="*/ 2147483647 w 5144"/>
                <a:gd name="T49" fmla="*/ 670361563 h 694"/>
                <a:gd name="T50" fmla="*/ 2147483647 w 5144"/>
                <a:gd name="T51" fmla="*/ 806450000 h 694"/>
                <a:gd name="T52" fmla="*/ 2147483647 w 5144"/>
                <a:gd name="T53" fmla="*/ 957659375 h 694"/>
                <a:gd name="T54" fmla="*/ 2147483647 w 5144"/>
                <a:gd name="T55" fmla="*/ 1129030000 h 694"/>
                <a:gd name="T56" fmla="*/ 2147483647 w 5144"/>
                <a:gd name="T57" fmla="*/ 1315521563 h 694"/>
                <a:gd name="T58" fmla="*/ 2147483647 w 5144"/>
                <a:gd name="T59" fmla="*/ 1522174375 h 694"/>
                <a:gd name="T60" fmla="*/ 2147483647 w 5144"/>
                <a:gd name="T61" fmla="*/ 1748988438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cmpd="sng">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 name="Freeform 26"/>
            <p:cNvSpPr>
              <a:spLocks/>
            </p:cNvSpPr>
            <p:nvPr/>
          </p:nvSpPr>
          <p:spPr bwMode="auto">
            <a:xfrm>
              <a:off x="8061326" y="22225"/>
              <a:ext cx="4940300" cy="927100"/>
            </a:xfrm>
            <a:custGeom>
              <a:avLst/>
              <a:gdLst>
                <a:gd name="T0" fmla="*/ 0 w 3112"/>
                <a:gd name="T1" fmla="*/ 1471771250 h 584"/>
                <a:gd name="T2" fmla="*/ 0 w 3112"/>
                <a:gd name="T3" fmla="*/ 1471771250 h 584"/>
                <a:gd name="T4" fmla="*/ 226814063 w 3112"/>
                <a:gd name="T5" fmla="*/ 1411287500 h 584"/>
                <a:gd name="T6" fmla="*/ 846772500 w 3112"/>
                <a:gd name="T7" fmla="*/ 1255037813 h 584"/>
                <a:gd name="T8" fmla="*/ 1275199063 w 3112"/>
                <a:gd name="T9" fmla="*/ 1149191250 h 584"/>
                <a:gd name="T10" fmla="*/ 1769149688 w 3112"/>
                <a:gd name="T11" fmla="*/ 1033264063 h 584"/>
                <a:gd name="T12" fmla="*/ 2147483647 w 3112"/>
                <a:gd name="T13" fmla="*/ 907256250 h 584"/>
                <a:gd name="T14" fmla="*/ 2147483647 w 3112"/>
                <a:gd name="T15" fmla="*/ 771167813 h 584"/>
                <a:gd name="T16" fmla="*/ 2147483647 w 3112"/>
                <a:gd name="T17" fmla="*/ 640119688 h 584"/>
                <a:gd name="T18" fmla="*/ 2147483647 w 3112"/>
                <a:gd name="T19" fmla="*/ 509071563 h 584"/>
                <a:gd name="T20" fmla="*/ 2147483647 w 3112"/>
                <a:gd name="T21" fmla="*/ 388104063 h 584"/>
                <a:gd name="T22" fmla="*/ 2147483647 w 3112"/>
                <a:gd name="T23" fmla="*/ 272176875 h 584"/>
                <a:gd name="T24" fmla="*/ 2147483647 w 3112"/>
                <a:gd name="T25" fmla="*/ 221773750 h 584"/>
                <a:gd name="T26" fmla="*/ 2147483647 w 3112"/>
                <a:gd name="T27" fmla="*/ 171370625 h 584"/>
                <a:gd name="T28" fmla="*/ 2147483647 w 3112"/>
                <a:gd name="T29" fmla="*/ 131048125 h 584"/>
                <a:gd name="T30" fmla="*/ 2147483647 w 3112"/>
                <a:gd name="T31" fmla="*/ 90725625 h 584"/>
                <a:gd name="T32" fmla="*/ 2147483647 w 3112"/>
                <a:gd name="T33" fmla="*/ 60483750 h 584"/>
                <a:gd name="T34" fmla="*/ 2147483647 w 3112"/>
                <a:gd name="T35" fmla="*/ 35282188 h 584"/>
                <a:gd name="T36" fmla="*/ 2147483647 w 3112"/>
                <a:gd name="T37" fmla="*/ 15120938 h 584"/>
                <a:gd name="T38" fmla="*/ 2147483647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cmpd="sng">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useBgFill="1">
          <p:nvSpPr>
            <p:cNvPr id="4" name="Freeform 10"/>
            <p:cNvSpPr>
              <a:spLocks/>
            </p:cNvSpPr>
            <p:nvPr/>
          </p:nvSpPr>
          <p:spPr bwMode="auto">
            <a:xfrm>
              <a:off x="0" y="0"/>
              <a:ext cx="13027839" cy="1892300"/>
            </a:xfrm>
            <a:custGeom>
              <a:avLst/>
              <a:gdLst>
                <a:gd name="T0" fmla="*/ 2147483647 w 8196"/>
                <a:gd name="T1" fmla="*/ 1290320000 h 1192"/>
                <a:gd name="T2" fmla="*/ 2147483647 w 8196"/>
                <a:gd name="T3" fmla="*/ 1436489063 h 1192"/>
                <a:gd name="T4" fmla="*/ 2147483647 w 8196"/>
                <a:gd name="T5" fmla="*/ 1562496875 h 1192"/>
                <a:gd name="T6" fmla="*/ 2147483647 w 8196"/>
                <a:gd name="T7" fmla="*/ 1678424063 h 1192"/>
                <a:gd name="T8" fmla="*/ 2147483647 w 8196"/>
                <a:gd name="T9" fmla="*/ 1769149688 h 1192"/>
                <a:gd name="T10" fmla="*/ 2147483647 w 8196"/>
                <a:gd name="T11" fmla="*/ 1839714063 h 1192"/>
                <a:gd name="T12" fmla="*/ 2147483647 w 8196"/>
                <a:gd name="T13" fmla="*/ 1890117188 h 1192"/>
                <a:gd name="T14" fmla="*/ 2147483647 w 8196"/>
                <a:gd name="T15" fmla="*/ 1920359063 h 1192"/>
                <a:gd name="T16" fmla="*/ 2147483647 w 8196"/>
                <a:gd name="T17" fmla="*/ 1915318750 h 1192"/>
                <a:gd name="T18" fmla="*/ 2147483647 w 8196"/>
                <a:gd name="T19" fmla="*/ 1890117188 h 1192"/>
                <a:gd name="T20" fmla="*/ 2147483647 w 8196"/>
                <a:gd name="T21" fmla="*/ 1829633438 h 1192"/>
                <a:gd name="T22" fmla="*/ 2147483647 w 8196"/>
                <a:gd name="T23" fmla="*/ 1738907813 h 1192"/>
                <a:gd name="T24" fmla="*/ 2147483647 w 8196"/>
                <a:gd name="T25" fmla="*/ 1617940313 h 1192"/>
                <a:gd name="T26" fmla="*/ 2147483647 w 8196"/>
                <a:gd name="T27" fmla="*/ 1456650313 h 1192"/>
                <a:gd name="T28" fmla="*/ 2147483647 w 8196"/>
                <a:gd name="T29" fmla="*/ 1260078125 h 1192"/>
                <a:gd name="T30" fmla="*/ 2147483647 w 8196"/>
                <a:gd name="T31" fmla="*/ 1023183438 h 1192"/>
                <a:gd name="T32" fmla="*/ 2147483647 w 8196"/>
                <a:gd name="T33" fmla="*/ 745966250 h 1192"/>
                <a:gd name="T34" fmla="*/ 2147483647 w 8196"/>
                <a:gd name="T35" fmla="*/ 483870000 h 1192"/>
                <a:gd name="T36" fmla="*/ 2147483647 w 8196"/>
                <a:gd name="T37" fmla="*/ 282257500 h 1192"/>
                <a:gd name="T38" fmla="*/ 2147483647 w 8196"/>
                <a:gd name="T39" fmla="*/ 141128750 h 1192"/>
                <a:gd name="T40" fmla="*/ 2147483647 w 8196"/>
                <a:gd name="T41" fmla="*/ 50403125 h 1192"/>
                <a:gd name="T42" fmla="*/ 2147483647 w 8196"/>
                <a:gd name="T43" fmla="*/ 5040313 h 1192"/>
                <a:gd name="T44" fmla="*/ 2147483647 w 8196"/>
                <a:gd name="T45" fmla="*/ 0 h 1192"/>
                <a:gd name="T46" fmla="*/ 2147483647 w 8196"/>
                <a:gd name="T47" fmla="*/ 25201563 h 1192"/>
                <a:gd name="T48" fmla="*/ 2076886458 w 8196"/>
                <a:gd name="T49" fmla="*/ 75604688 h 1192"/>
                <a:gd name="T50" fmla="*/ 1566507036 w 8196"/>
                <a:gd name="T51" fmla="*/ 146169063 h 1192"/>
                <a:gd name="T52" fmla="*/ 1136980965 w 8196"/>
                <a:gd name="T53" fmla="*/ 231854375 h 1192"/>
                <a:gd name="T54" fmla="*/ 778200382 w 8196"/>
                <a:gd name="T55" fmla="*/ 317539688 h 1192"/>
                <a:gd name="T56" fmla="*/ 490165289 w 8196"/>
                <a:gd name="T57" fmla="*/ 403225000 h 1192"/>
                <a:gd name="T58" fmla="*/ 272875686 w 8196"/>
                <a:gd name="T59" fmla="*/ 483870000 h 1192"/>
                <a:gd name="T60" fmla="*/ 30318814 w 8196"/>
                <a:gd name="T61" fmla="*/ 589716563 h 1192"/>
                <a:gd name="T62" fmla="*/ 0 w 8196"/>
                <a:gd name="T63" fmla="*/ 2147483647 h 1192"/>
                <a:gd name="T64" fmla="*/ 2147483647 w 8196"/>
                <a:gd name="T65" fmla="*/ 2147483647 h 1192"/>
                <a:gd name="T66" fmla="*/ 2147483647 w 8196"/>
                <a:gd name="T67" fmla="*/ 1290320000 h 119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ja-JP" altLang="en-US"/>
            </a:p>
          </p:txBody>
        </p:sp>
      </p:grpSp>
      <p:sp>
        <p:nvSpPr>
          <p:cNvPr id="3076" name="Title Placeholder 1"/>
          <p:cNvSpPr>
            <a:spLocks noGrp="1" noChangeArrowheads="1"/>
          </p:cNvSpPr>
          <p:nvPr>
            <p:ph type="title"/>
          </p:nvPr>
        </p:nvSpPr>
        <p:spPr bwMode="auto">
          <a:xfrm>
            <a:off x="457200" y="338138"/>
            <a:ext cx="8229600"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smtClean="0"/>
              <a:t>マスター タイトルの書式設定</a:t>
            </a:r>
          </a:p>
        </p:txBody>
      </p:sp>
      <p:sp>
        <p:nvSpPr>
          <p:cNvPr id="3077" name="Text Placeholder 2"/>
          <p:cNvSpPr>
            <a:spLocks noGrp="1" noChangeArrowheads="1"/>
          </p:cNvSpPr>
          <p:nvPr>
            <p:ph type="body" idx="1"/>
          </p:nvPr>
        </p:nvSpPr>
        <p:spPr bwMode="auto">
          <a:xfrm>
            <a:off x="871538" y="2674938"/>
            <a:ext cx="7408862"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smtClean="0"/>
              <a:t>マスター テキストの書式設定</a:t>
            </a:r>
          </a:p>
          <a:p>
            <a:pPr lvl="1"/>
            <a:r>
              <a:rPr lang="ja-JP" smtClean="0"/>
              <a:t>第 </a:t>
            </a:r>
            <a:r>
              <a:rPr lang="ja-JP" altLang="ja-JP" smtClean="0"/>
              <a:t>2 </a:t>
            </a:r>
            <a:r>
              <a:rPr lang="ja-JP" smtClean="0"/>
              <a:t>レベル</a:t>
            </a:r>
          </a:p>
          <a:p>
            <a:pPr lvl="2"/>
            <a:r>
              <a:rPr lang="ja-JP" smtClean="0"/>
              <a:t>第 </a:t>
            </a:r>
            <a:r>
              <a:rPr lang="ja-JP" altLang="ja-JP" smtClean="0"/>
              <a:t>3 </a:t>
            </a:r>
            <a:r>
              <a:rPr lang="ja-JP" smtClean="0"/>
              <a:t>レベル</a:t>
            </a:r>
          </a:p>
          <a:p>
            <a:pPr lvl="3"/>
            <a:r>
              <a:rPr lang="ja-JP" smtClean="0"/>
              <a:t>第 </a:t>
            </a:r>
            <a:r>
              <a:rPr lang="ja-JP" altLang="ja-JP" smtClean="0"/>
              <a:t>4 </a:t>
            </a:r>
            <a:r>
              <a:rPr lang="ja-JP" smtClean="0"/>
              <a:t>レベル</a:t>
            </a:r>
          </a:p>
          <a:p>
            <a:pPr lvl="4"/>
            <a:r>
              <a:rPr lang="ja-JP" smtClean="0"/>
              <a:t>第 </a:t>
            </a:r>
            <a:r>
              <a:rPr lang="ja-JP" altLang="ja-JP" smtClean="0"/>
              <a:t>5 </a:t>
            </a:r>
            <a:r>
              <a:rPr lang="ja-JP" smtClean="0"/>
              <a:t>レベル</a:t>
            </a:r>
          </a:p>
        </p:txBody>
      </p:sp>
      <p:sp>
        <p:nvSpPr>
          <p:cNvPr id="3083" name="Date Placeholder 1"/>
          <p:cNvSpPr>
            <a:spLocks noGrp="1" noChangeArrowheads="1"/>
          </p:cNvSpPr>
          <p:nvPr>
            <p:ph type="dt" sz="half" idx="2"/>
          </p:nvPr>
        </p:nvSpPr>
        <p:spPr bwMode="auto">
          <a:xfrm>
            <a:off x="5164138" y="6249988"/>
            <a:ext cx="378618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000">
                <a:solidFill>
                  <a:schemeClr val="tx2"/>
                </a:solidFill>
                <a:latin typeface="Arial" pitchFamily="34" charset="0"/>
              </a:defRPr>
            </a:lvl1pPr>
          </a:lstStyle>
          <a:p>
            <a:pPr>
              <a:defRPr/>
            </a:pPr>
            <a:endParaRPr lang="ja-JP" altLang="en-US"/>
          </a:p>
        </p:txBody>
      </p:sp>
      <p:sp>
        <p:nvSpPr>
          <p:cNvPr id="3084" name="Footer Placeholder 2"/>
          <p:cNvSpPr>
            <a:spLocks noGrp="1" noChangeArrowheads="1"/>
          </p:cNvSpPr>
          <p:nvPr>
            <p:ph type="ftr" sz="quarter" idx="3"/>
          </p:nvPr>
        </p:nvSpPr>
        <p:spPr bwMode="auto">
          <a:xfrm>
            <a:off x="193675" y="6249988"/>
            <a:ext cx="37861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000">
                <a:solidFill>
                  <a:schemeClr val="tx2"/>
                </a:solidFill>
                <a:latin typeface="Arial" pitchFamily="34" charset="0"/>
              </a:defRPr>
            </a:lvl1pPr>
          </a:lstStyle>
          <a:p>
            <a:pPr>
              <a:defRPr/>
            </a:pPr>
            <a:endParaRPr lang="ja-JP" altLang="en-US"/>
          </a:p>
        </p:txBody>
      </p:sp>
      <p:sp>
        <p:nvSpPr>
          <p:cNvPr id="3085" name="Slide Number Placeholder 3"/>
          <p:cNvSpPr>
            <a:spLocks noGrp="1" noChangeArrowheads="1"/>
          </p:cNvSpPr>
          <p:nvPr>
            <p:ph type="sldNum" sz="quarter" idx="4"/>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000">
                <a:solidFill>
                  <a:schemeClr val="tx2"/>
                </a:solidFill>
                <a:latin typeface="Arial" pitchFamily="34" charset="0"/>
              </a:defRPr>
            </a:lvl1pPr>
          </a:lstStyle>
          <a:p>
            <a:pPr>
              <a:defRPr/>
            </a:pPr>
            <a:fld id="{71FE92D3-BD81-429D-AC4A-72D0021AFEE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0" fontAlgn="base" hangingPunct="0">
        <a:spcBef>
          <a:spcPct val="0"/>
        </a:spcBef>
        <a:spcAft>
          <a:spcPct val="0"/>
        </a:spcAft>
        <a:defRPr sz="44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ea typeface="HGP明朝E" pitchFamily="18" charset="-128"/>
        </a:defRPr>
      </a:lvl2pPr>
      <a:lvl3pPr algn="ctr" rtl="0" eaLnBrk="0" fontAlgn="base" hangingPunct="0">
        <a:spcBef>
          <a:spcPct val="0"/>
        </a:spcBef>
        <a:spcAft>
          <a:spcPct val="0"/>
        </a:spcAft>
        <a:defRPr sz="4400">
          <a:solidFill>
            <a:srgbClr val="FFFFFF"/>
          </a:solidFill>
          <a:latin typeface="Candara" pitchFamily="34" charset="0"/>
          <a:ea typeface="HGP明朝E" pitchFamily="18" charset="-128"/>
        </a:defRPr>
      </a:lvl3pPr>
      <a:lvl4pPr algn="ctr" rtl="0" eaLnBrk="0" fontAlgn="base" hangingPunct="0">
        <a:spcBef>
          <a:spcPct val="0"/>
        </a:spcBef>
        <a:spcAft>
          <a:spcPct val="0"/>
        </a:spcAft>
        <a:defRPr sz="4400">
          <a:solidFill>
            <a:srgbClr val="FFFFFF"/>
          </a:solidFill>
          <a:latin typeface="Candara" pitchFamily="34" charset="0"/>
          <a:ea typeface="HGP明朝E" pitchFamily="18" charset="-128"/>
        </a:defRPr>
      </a:lvl4pPr>
      <a:lvl5pPr algn="ctr" rtl="0" eaLnBrk="0" fontAlgn="base" hangingPunct="0">
        <a:spcBef>
          <a:spcPct val="0"/>
        </a:spcBef>
        <a:spcAft>
          <a:spcPct val="0"/>
        </a:spcAft>
        <a:defRPr sz="4400">
          <a:solidFill>
            <a:srgbClr val="FFFFFF"/>
          </a:solidFill>
          <a:latin typeface="Candara" pitchFamily="34" charset="0"/>
          <a:ea typeface="HGP明朝E" pitchFamily="18" charset="-128"/>
        </a:defRPr>
      </a:lvl5pPr>
      <a:lvl6pPr marL="457200" algn="ctr" rtl="0" eaLnBrk="0" fontAlgn="base" hangingPunct="0">
        <a:spcBef>
          <a:spcPct val="0"/>
        </a:spcBef>
        <a:spcAft>
          <a:spcPct val="0"/>
        </a:spcAft>
        <a:defRPr sz="4400">
          <a:solidFill>
            <a:srgbClr val="FFFFFF"/>
          </a:solidFill>
          <a:latin typeface="Candara" pitchFamily="34" charset="0"/>
          <a:ea typeface="HGP明朝E" pitchFamily="18" charset="-128"/>
        </a:defRPr>
      </a:lvl6pPr>
      <a:lvl7pPr marL="914400" algn="ctr" rtl="0" eaLnBrk="0" fontAlgn="base" hangingPunct="0">
        <a:spcBef>
          <a:spcPct val="0"/>
        </a:spcBef>
        <a:spcAft>
          <a:spcPct val="0"/>
        </a:spcAft>
        <a:defRPr sz="4400">
          <a:solidFill>
            <a:srgbClr val="FFFFFF"/>
          </a:solidFill>
          <a:latin typeface="Candara" pitchFamily="34" charset="0"/>
          <a:ea typeface="HGP明朝E" pitchFamily="18" charset="-128"/>
        </a:defRPr>
      </a:lvl7pPr>
      <a:lvl8pPr marL="1371600" algn="ctr" rtl="0" eaLnBrk="0" fontAlgn="base" hangingPunct="0">
        <a:spcBef>
          <a:spcPct val="0"/>
        </a:spcBef>
        <a:spcAft>
          <a:spcPct val="0"/>
        </a:spcAft>
        <a:defRPr sz="4400">
          <a:solidFill>
            <a:srgbClr val="FFFFFF"/>
          </a:solidFill>
          <a:latin typeface="Candara" pitchFamily="34" charset="0"/>
          <a:ea typeface="HGP明朝E" pitchFamily="18" charset="-128"/>
        </a:defRPr>
      </a:lvl8pPr>
      <a:lvl9pPr marL="1828800" algn="ctr" rtl="0" eaLnBrk="0" fontAlgn="base" hangingPunct="0">
        <a:spcBef>
          <a:spcPct val="0"/>
        </a:spcBef>
        <a:spcAft>
          <a:spcPct val="0"/>
        </a:spcAft>
        <a:defRPr sz="4400">
          <a:solidFill>
            <a:srgbClr val="FFFFFF"/>
          </a:solidFill>
          <a:latin typeface="Candara" pitchFamily="34" charset="0"/>
          <a:ea typeface="HGP明朝E" pitchFamily="18" charset="-128"/>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a:solidFill>
            <a:schemeClr val="tx2"/>
          </a:solidFill>
          <a:latin typeface="+mn-lt"/>
          <a:ea typeface="+mn-ea"/>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a:solidFill>
            <a:schemeClr val="tx2"/>
          </a:solidFill>
          <a:latin typeface="+mn-lt"/>
          <a:ea typeface="+mn-ea"/>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a:solidFill>
            <a:schemeClr val="tx2"/>
          </a:solidFill>
          <a:latin typeface="+mn-lt"/>
          <a:ea typeface="+mn-ea"/>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5pPr>
      <a:lvl6pPr marL="19192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6pPr>
      <a:lvl7pPr marL="23764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7pPr>
      <a:lvl8pPr marL="28336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8pPr>
      <a:lvl9pPr marL="3290888" indent="-228600" algn="l" rtl="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685800" y="2420938"/>
            <a:ext cx="7772400" cy="958850"/>
          </a:xfrm>
        </p:spPr>
        <p:txBody>
          <a:bodyPr anchor="b"/>
          <a:lstStyle/>
          <a:p>
            <a:pPr eaLnBrk="1" hangingPunct="1"/>
            <a:r>
              <a:rPr lang="ja-JP" altLang="en-US" smtClean="0">
                <a:solidFill>
                  <a:schemeClr val="tx1"/>
                </a:solidFill>
                <a:ea typeface="HGP創英角ﾎﾟｯﾌﾟ体" pitchFamily="50" charset="-128"/>
              </a:rPr>
              <a:t>裁判で求めていること</a:t>
            </a:r>
          </a:p>
        </p:txBody>
      </p:sp>
      <p:sp>
        <p:nvSpPr>
          <p:cNvPr id="4099" name="Rectangle 3"/>
          <p:cNvSpPr>
            <a:spLocks noGrp="1" noChangeArrowheads="1"/>
          </p:cNvSpPr>
          <p:nvPr>
            <p:ph type="subTitle" idx="4294967295"/>
          </p:nvPr>
        </p:nvSpPr>
        <p:spPr>
          <a:xfrm>
            <a:off x="1331913" y="4508500"/>
            <a:ext cx="6400800" cy="1271588"/>
          </a:xfrm>
        </p:spPr>
        <p:txBody>
          <a:bodyPr/>
          <a:lstStyle/>
          <a:p>
            <a:pPr marL="0" indent="0" algn="ctr" eaLnBrk="1" hangingPunct="1">
              <a:buFont typeface="Symbol" pitchFamily="18" charset="2"/>
              <a:buNone/>
            </a:pPr>
            <a:r>
              <a:rPr lang="ja-JP" smtClean="0">
                <a:solidFill>
                  <a:srgbClr val="FFFFFF"/>
                </a:solidFill>
              </a:rPr>
              <a:t>高松市の手話通訳派遣を考える会</a:t>
            </a:r>
          </a:p>
          <a:p>
            <a:pPr marL="0" indent="0" algn="ctr" eaLnBrk="1" hangingPunct="1">
              <a:buFont typeface="Symbol" pitchFamily="18" charset="2"/>
              <a:buNone/>
            </a:pPr>
            <a:r>
              <a:rPr lang="ja-JP" smtClean="0">
                <a:solidFill>
                  <a:srgbClr val="FFFFFF"/>
                </a:solidFill>
              </a:rPr>
              <a:t>事務局長　太田　裕之</a:t>
            </a:r>
          </a:p>
        </p:txBody>
      </p:sp>
      <p:sp>
        <p:nvSpPr>
          <p:cNvPr id="4100"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ctr" eaLnBrk="1" hangingPunct="1"/>
            <a:fld id="{013A5530-3507-47B4-9451-8DAAD44DCB26}" type="slidenum">
              <a:rPr lang="ja-JP" altLang="en-US" sz="1000">
                <a:solidFill>
                  <a:schemeClr val="tx2"/>
                </a:solidFill>
              </a:rPr>
              <a:pPr algn="ctr" eaLnBrk="1" hangingPunct="1"/>
              <a:t>1</a:t>
            </a:fld>
            <a:endParaRPr lang="ja-JP" altLang="en-US" sz="100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3"/>
          <p:cNvSpPr>
            <a:spLocks noChangeArrowheads="1"/>
          </p:cNvSpPr>
          <p:nvPr/>
        </p:nvSpPr>
        <p:spPr bwMode="auto">
          <a:xfrm>
            <a:off x="3349625" y="1641475"/>
            <a:ext cx="5254625" cy="3516313"/>
          </a:xfrm>
          <a:prstGeom prst="wedgeRoundRectCallout">
            <a:avLst>
              <a:gd name="adj1" fmla="val -58597"/>
              <a:gd name="adj2" fmla="val 59968"/>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a:p>
        </p:txBody>
      </p:sp>
      <p:sp>
        <p:nvSpPr>
          <p:cNvPr id="13315" name="Text Box 4"/>
          <p:cNvSpPr txBox="1">
            <a:spLocks noChangeArrowheads="1"/>
          </p:cNvSpPr>
          <p:nvPr/>
        </p:nvSpPr>
        <p:spPr bwMode="auto">
          <a:xfrm>
            <a:off x="3636963" y="1773238"/>
            <a:ext cx="4681537" cy="3138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eaLnBrk="1" hangingPunct="1"/>
            <a:r>
              <a:rPr lang="ja-JP" altLang="en-US" sz="4000">
                <a:solidFill>
                  <a:srgbClr val="FF0000"/>
                </a:solidFill>
                <a:ea typeface="HGP創英角ﾎﾟｯﾌﾟ体" pitchFamily="50" charset="-128"/>
              </a:rPr>
              <a:t>そうなんだ！</a:t>
            </a:r>
            <a:endParaRPr lang="en-US" sz="4000">
              <a:solidFill>
                <a:srgbClr val="FF0000"/>
              </a:solidFill>
              <a:ea typeface="HGP創英角ﾎﾟｯﾌﾟ体" pitchFamily="50" charset="-128"/>
            </a:endParaRPr>
          </a:p>
          <a:p>
            <a:pPr eaLnBrk="1" hangingPunct="1"/>
            <a:r>
              <a:rPr lang="ja-JP" altLang="en-US" sz="4000">
                <a:solidFill>
                  <a:srgbClr val="FF0000"/>
                </a:solidFill>
                <a:ea typeface="HGP創英角ﾎﾟｯﾌﾟ体" pitchFamily="50" charset="-128"/>
              </a:rPr>
              <a:t>処分の取消と通訳料や慰謝料、訴訟費用も求めているんだね！</a:t>
            </a:r>
          </a:p>
        </p:txBody>
      </p:sp>
      <p:pic>
        <p:nvPicPr>
          <p:cNvPr id="13316" name="Picture 2" descr="C:\Users\ohta\AppData\Local\Microsoft\Windows\Temporary Internet Files\Content.IE5\797TZI01\MC90044576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5325" y="3444875"/>
            <a:ext cx="2447925"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ctr" eaLnBrk="1" hangingPunct="1"/>
            <a:fld id="{5D30D7E4-B804-44E5-A296-3C44B5570503}" type="slidenum">
              <a:rPr lang="ja-JP" altLang="en-US" sz="1000">
                <a:solidFill>
                  <a:schemeClr val="tx2"/>
                </a:solidFill>
              </a:rPr>
              <a:pPr algn="ctr" eaLnBrk="1" hangingPunct="1"/>
              <a:t>10</a:t>
            </a:fld>
            <a:endParaRPr lang="ja-JP" altLang="en-US" sz="1000">
              <a:solidFill>
                <a:schemeClr val="tx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3"/>
          <p:cNvSpPr>
            <a:spLocks noChangeArrowheads="1"/>
          </p:cNvSpPr>
          <p:nvPr/>
        </p:nvSpPr>
        <p:spPr bwMode="auto">
          <a:xfrm>
            <a:off x="469900" y="1054100"/>
            <a:ext cx="5256213" cy="4103688"/>
          </a:xfrm>
          <a:prstGeom prst="wedgeRoundRectCallout">
            <a:avLst>
              <a:gd name="adj1" fmla="val 55255"/>
              <a:gd name="adj2" fmla="val 66292"/>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a:p>
        </p:txBody>
      </p:sp>
      <p:sp>
        <p:nvSpPr>
          <p:cNvPr id="14339" name="Text Box 4"/>
          <p:cNvSpPr txBox="1">
            <a:spLocks noChangeArrowheads="1"/>
          </p:cNvSpPr>
          <p:nvPr/>
        </p:nvSpPr>
        <p:spPr bwMode="auto">
          <a:xfrm>
            <a:off x="757238" y="1268413"/>
            <a:ext cx="4822825"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eaLnBrk="1" hangingPunct="1"/>
            <a:r>
              <a:rPr lang="ja-JP" altLang="en-US" sz="4000">
                <a:solidFill>
                  <a:srgbClr val="FF0000"/>
                </a:solidFill>
                <a:ea typeface="HGP創英角ﾎﾟｯﾌﾟ体" pitchFamily="50" charset="-128"/>
              </a:rPr>
              <a:t>でも、これだけではないんだよ！</a:t>
            </a:r>
          </a:p>
          <a:p>
            <a:pPr eaLnBrk="1" hangingPunct="1"/>
            <a:r>
              <a:rPr lang="ja-JP" altLang="en-US" sz="4000">
                <a:solidFill>
                  <a:srgbClr val="FF0000"/>
                </a:solidFill>
                <a:ea typeface="HGP創英角ﾎﾟｯﾌﾟ体" pitchFamily="50" charset="-128"/>
              </a:rPr>
              <a:t>裁判における情報保障についても裁判所に求めていることがあるんだよ！</a:t>
            </a:r>
          </a:p>
        </p:txBody>
      </p:sp>
      <p:pic>
        <p:nvPicPr>
          <p:cNvPr id="14340" name="Picture 6" descr="C:\Users\ohta\AppData\Local\Microsoft\Windows\Temporary Internet Files\Content.IE5\TM8G2CQ9\MC90044514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62663" y="3933825"/>
            <a:ext cx="2257425" cy="238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ctr" eaLnBrk="1" hangingPunct="1"/>
            <a:fld id="{5ABFEAF1-CC44-4E10-B0CC-A3D0B02BC3E1}" type="slidenum">
              <a:rPr lang="ja-JP" altLang="en-US" sz="1000">
                <a:solidFill>
                  <a:schemeClr val="tx2"/>
                </a:solidFill>
              </a:rPr>
              <a:pPr algn="ctr" eaLnBrk="1" hangingPunct="1"/>
              <a:t>11</a:t>
            </a:fld>
            <a:endParaRPr lang="ja-JP" altLang="en-US" sz="1000">
              <a:solidFill>
                <a:schemeClr val="tx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4294967295"/>
          </p:nvPr>
        </p:nvSpPr>
        <p:spPr>
          <a:xfrm>
            <a:off x="900113" y="2781300"/>
            <a:ext cx="7408862" cy="2592388"/>
          </a:xfrm>
        </p:spPr>
        <p:txBody>
          <a:bodyPr/>
          <a:lstStyle/>
          <a:p>
            <a:pPr eaLnBrk="1" hangingPunct="1">
              <a:buFontTx/>
              <a:buNone/>
            </a:pPr>
            <a:r>
              <a:rPr lang="ja-JP" altLang="en-US" sz="2600" smtClean="0"/>
              <a:t>１　裁判所が公費にて手話通訳者を手配し、その費用を訴訟費用に含めないこと。</a:t>
            </a:r>
          </a:p>
          <a:p>
            <a:pPr eaLnBrk="1" hangingPunct="1">
              <a:buFontTx/>
              <a:buNone/>
            </a:pPr>
            <a:endParaRPr lang="ja-JP" altLang="en-US" sz="2600" smtClean="0"/>
          </a:p>
          <a:p>
            <a:pPr eaLnBrk="1" hangingPunct="1">
              <a:buFontTx/>
              <a:buNone/>
            </a:pPr>
            <a:r>
              <a:rPr lang="ja-JP" altLang="en-US" sz="2600" smtClean="0"/>
              <a:t>　</a:t>
            </a:r>
            <a:r>
              <a:rPr lang="ja-JP" altLang="en-US" sz="2600" smtClean="0">
                <a:solidFill>
                  <a:srgbClr val="FF0000"/>
                </a:solidFill>
              </a:rPr>
              <a:t>従来は、自分で通訳を準備するか、裁判所に準備してもらう場合は、費用の負担を求められた。</a:t>
            </a:r>
          </a:p>
        </p:txBody>
      </p:sp>
      <p:sp>
        <p:nvSpPr>
          <p:cNvPr id="15363" name="Rectangle 2"/>
          <p:cNvSpPr>
            <a:spLocks noGrp="1" noChangeArrowheads="1"/>
          </p:cNvSpPr>
          <p:nvPr>
            <p:ph type="title" idx="4294967295"/>
          </p:nvPr>
        </p:nvSpPr>
        <p:spPr/>
        <p:txBody>
          <a:bodyPr/>
          <a:lstStyle/>
          <a:p>
            <a:pPr eaLnBrk="1" hangingPunct="1"/>
            <a:r>
              <a:rPr lang="ja-JP" altLang="en-US" smtClean="0">
                <a:solidFill>
                  <a:schemeClr val="tx1"/>
                </a:solidFill>
              </a:rPr>
              <a:t>裁判所に求めていること</a:t>
            </a:r>
          </a:p>
        </p:txBody>
      </p:sp>
      <p:sp>
        <p:nvSpPr>
          <p:cNvPr id="15364"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ctr" eaLnBrk="1" hangingPunct="1"/>
            <a:fld id="{BCCF85A6-2C09-454A-ACF6-540B9C1FC5F1}" type="slidenum">
              <a:rPr lang="ja-JP" altLang="en-US" sz="1000">
                <a:solidFill>
                  <a:schemeClr val="tx2"/>
                </a:solidFill>
              </a:rPr>
              <a:pPr algn="ctr" eaLnBrk="1" hangingPunct="1"/>
              <a:t>12</a:t>
            </a:fld>
            <a:endParaRPr lang="ja-JP" altLang="en-US" sz="1000">
              <a:solidFill>
                <a:schemeClr val="tx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4294967295"/>
          </p:nvPr>
        </p:nvSpPr>
        <p:spPr>
          <a:xfrm>
            <a:off x="901700" y="2781300"/>
            <a:ext cx="7407275" cy="3311525"/>
          </a:xfrm>
        </p:spPr>
        <p:txBody>
          <a:bodyPr/>
          <a:lstStyle/>
          <a:p>
            <a:pPr eaLnBrk="1" hangingPunct="1">
              <a:lnSpc>
                <a:spcPct val="90000"/>
              </a:lnSpc>
              <a:buFontTx/>
              <a:buNone/>
            </a:pPr>
            <a:r>
              <a:rPr lang="ja-JP" altLang="en-US" sz="2600" smtClean="0"/>
              <a:t>１　傍聴人のための手話通訳者は抽選対象としないこと。</a:t>
            </a:r>
          </a:p>
          <a:p>
            <a:pPr eaLnBrk="1" hangingPunct="1">
              <a:lnSpc>
                <a:spcPct val="90000"/>
              </a:lnSpc>
              <a:buFontTx/>
              <a:buNone/>
            </a:pPr>
            <a:endParaRPr lang="ja-JP" altLang="en-US" sz="2600" smtClean="0"/>
          </a:p>
          <a:p>
            <a:pPr eaLnBrk="1" hangingPunct="1">
              <a:lnSpc>
                <a:spcPct val="90000"/>
              </a:lnSpc>
              <a:buFontTx/>
              <a:buNone/>
            </a:pPr>
            <a:r>
              <a:rPr lang="ja-JP" altLang="en-US" sz="2600" smtClean="0">
                <a:solidFill>
                  <a:srgbClr val="FF0000"/>
                </a:solidFill>
              </a:rPr>
              <a:t>　有名人や注目を浴びている裁判では、傍聴するために抽選があります。</a:t>
            </a:r>
          </a:p>
          <a:p>
            <a:pPr eaLnBrk="1" hangingPunct="1">
              <a:lnSpc>
                <a:spcPct val="90000"/>
              </a:lnSpc>
              <a:buFontTx/>
              <a:buNone/>
            </a:pPr>
            <a:r>
              <a:rPr lang="ja-JP" altLang="en-US" sz="2600" smtClean="0">
                <a:solidFill>
                  <a:srgbClr val="FF0000"/>
                </a:solidFill>
              </a:rPr>
              <a:t>　手話通訳者も抽選対象になると、ろう者は傍聴できても通訳者が抽選で外れるとろう者への情報保障ができません。</a:t>
            </a:r>
          </a:p>
        </p:txBody>
      </p:sp>
      <p:sp>
        <p:nvSpPr>
          <p:cNvPr id="16387" name="Rectangle 2"/>
          <p:cNvSpPr>
            <a:spLocks noGrp="1" noChangeArrowheads="1"/>
          </p:cNvSpPr>
          <p:nvPr>
            <p:ph type="title" idx="4294967295"/>
          </p:nvPr>
        </p:nvSpPr>
        <p:spPr>
          <a:xfrm>
            <a:off x="457200" y="338138"/>
            <a:ext cx="8229600" cy="1579562"/>
          </a:xfrm>
        </p:spPr>
        <p:txBody>
          <a:bodyPr/>
          <a:lstStyle/>
          <a:p>
            <a:pPr eaLnBrk="1" hangingPunct="1"/>
            <a:r>
              <a:rPr lang="ja-JP" altLang="en-US" smtClean="0">
                <a:solidFill>
                  <a:schemeClr val="tx1"/>
                </a:solidFill>
              </a:rPr>
              <a:t>裁判所に求めていること</a:t>
            </a:r>
            <a:br>
              <a:rPr lang="ja-JP" altLang="en-US" smtClean="0">
                <a:solidFill>
                  <a:schemeClr val="tx1"/>
                </a:solidFill>
              </a:rPr>
            </a:br>
            <a:r>
              <a:rPr lang="ja-JP" altLang="en-US" smtClean="0">
                <a:solidFill>
                  <a:schemeClr val="tx1"/>
                </a:solidFill>
              </a:rPr>
              <a:t>（傍聴者への情報保障）</a:t>
            </a:r>
          </a:p>
        </p:txBody>
      </p:sp>
      <p:sp>
        <p:nvSpPr>
          <p:cNvPr id="16388"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ctr" eaLnBrk="1" hangingPunct="1"/>
            <a:fld id="{2F30C593-55EC-4634-B6CF-9D8528F50C81}" type="slidenum">
              <a:rPr lang="ja-JP" altLang="en-US" sz="1000">
                <a:solidFill>
                  <a:schemeClr val="tx2"/>
                </a:solidFill>
              </a:rPr>
              <a:pPr algn="ctr" eaLnBrk="1" hangingPunct="1"/>
              <a:t>13</a:t>
            </a:fld>
            <a:endParaRPr lang="ja-JP" altLang="en-US" sz="1000">
              <a:solidFill>
                <a:schemeClr val="tx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4294967295"/>
          </p:nvPr>
        </p:nvSpPr>
        <p:spPr>
          <a:xfrm>
            <a:off x="901700" y="2781300"/>
            <a:ext cx="7407275" cy="3311525"/>
          </a:xfrm>
        </p:spPr>
        <p:txBody>
          <a:bodyPr/>
          <a:lstStyle/>
          <a:p>
            <a:pPr eaLnBrk="1" hangingPunct="1">
              <a:buFontTx/>
              <a:buNone/>
            </a:pPr>
            <a:r>
              <a:rPr lang="ja-JP" altLang="en-US" sz="2600" smtClean="0"/>
              <a:t>２　傍聴人のための手話通訳者は、裁判所が手配して、適切な位置で通訳できるようにすること。</a:t>
            </a:r>
          </a:p>
          <a:p>
            <a:pPr eaLnBrk="1" hangingPunct="1">
              <a:buFontTx/>
              <a:buNone/>
            </a:pPr>
            <a:endParaRPr lang="ja-JP" altLang="en-US" sz="2600" smtClean="0"/>
          </a:p>
          <a:p>
            <a:pPr eaLnBrk="1" hangingPunct="1">
              <a:buFontTx/>
              <a:buNone/>
            </a:pPr>
            <a:r>
              <a:rPr lang="ja-JP" altLang="en-US" sz="2600" smtClean="0">
                <a:solidFill>
                  <a:srgbClr val="FF0000"/>
                </a:solidFill>
              </a:rPr>
              <a:t>　公費で通訳を準備し、傍聴人が見やすく、通訳者に無理な姿勢で通訳するようなことがないように適切な位置で通訳することができるように求めています。</a:t>
            </a:r>
          </a:p>
        </p:txBody>
      </p:sp>
      <p:sp>
        <p:nvSpPr>
          <p:cNvPr id="17411" name="Rectangle 2"/>
          <p:cNvSpPr>
            <a:spLocks noGrp="1" noChangeArrowheads="1"/>
          </p:cNvSpPr>
          <p:nvPr>
            <p:ph type="title" idx="4294967295"/>
          </p:nvPr>
        </p:nvSpPr>
        <p:spPr>
          <a:xfrm>
            <a:off x="457200" y="338138"/>
            <a:ext cx="8229600" cy="1579562"/>
          </a:xfrm>
        </p:spPr>
        <p:txBody>
          <a:bodyPr/>
          <a:lstStyle/>
          <a:p>
            <a:pPr eaLnBrk="1" hangingPunct="1"/>
            <a:r>
              <a:rPr lang="ja-JP" altLang="en-US" smtClean="0">
                <a:solidFill>
                  <a:schemeClr val="tx1"/>
                </a:solidFill>
              </a:rPr>
              <a:t>裁判所に求めていること</a:t>
            </a:r>
            <a:br>
              <a:rPr lang="ja-JP" altLang="en-US" smtClean="0">
                <a:solidFill>
                  <a:schemeClr val="tx1"/>
                </a:solidFill>
              </a:rPr>
            </a:br>
            <a:r>
              <a:rPr lang="ja-JP" altLang="en-US" smtClean="0">
                <a:solidFill>
                  <a:schemeClr val="tx1"/>
                </a:solidFill>
              </a:rPr>
              <a:t>（傍聴者への情報保障）</a:t>
            </a:r>
          </a:p>
        </p:txBody>
      </p:sp>
      <p:sp>
        <p:nvSpPr>
          <p:cNvPr id="17412"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ctr" eaLnBrk="1" hangingPunct="1"/>
            <a:fld id="{CBCA65AE-BCC8-42A4-AFA2-E91041F16ADD}" type="slidenum">
              <a:rPr lang="ja-JP" altLang="en-US" sz="1000">
                <a:solidFill>
                  <a:schemeClr val="tx2"/>
                </a:solidFill>
              </a:rPr>
              <a:pPr algn="ctr" eaLnBrk="1" hangingPunct="1"/>
              <a:t>14</a:t>
            </a:fld>
            <a:endParaRPr lang="ja-JP" altLang="en-US" sz="1000">
              <a:solidFill>
                <a:schemeClr val="tx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4294967295"/>
          </p:nvPr>
        </p:nvSpPr>
        <p:spPr>
          <a:xfrm>
            <a:off x="901700" y="2781300"/>
            <a:ext cx="7407275" cy="3311525"/>
          </a:xfrm>
        </p:spPr>
        <p:txBody>
          <a:bodyPr/>
          <a:lstStyle/>
          <a:p>
            <a:pPr eaLnBrk="1" hangingPunct="1">
              <a:lnSpc>
                <a:spcPct val="90000"/>
              </a:lnSpc>
              <a:buFontTx/>
              <a:buNone/>
            </a:pPr>
            <a:r>
              <a:rPr lang="ja-JP" altLang="en-US" sz="2600" smtClean="0"/>
              <a:t>３　手話が分からない難聴者等の傍聴人に、要約筆記の準備をすること。</a:t>
            </a:r>
          </a:p>
          <a:p>
            <a:pPr eaLnBrk="1" hangingPunct="1">
              <a:lnSpc>
                <a:spcPct val="90000"/>
              </a:lnSpc>
              <a:buFontTx/>
              <a:buNone/>
            </a:pPr>
            <a:endParaRPr lang="ja-JP" altLang="en-US" sz="2600" smtClean="0"/>
          </a:p>
          <a:p>
            <a:pPr eaLnBrk="1" hangingPunct="1">
              <a:lnSpc>
                <a:spcPct val="90000"/>
              </a:lnSpc>
              <a:buFontTx/>
              <a:buNone/>
            </a:pPr>
            <a:r>
              <a:rPr lang="ja-JP" altLang="en-US" sz="2600" smtClean="0"/>
              <a:t>４　補聴器を使用する難聴者等の傍聴人に、磁気ループなどを準備すること。</a:t>
            </a:r>
          </a:p>
          <a:p>
            <a:pPr eaLnBrk="1" hangingPunct="1">
              <a:lnSpc>
                <a:spcPct val="90000"/>
              </a:lnSpc>
              <a:buFontTx/>
              <a:buNone/>
            </a:pPr>
            <a:endParaRPr lang="ja-JP" altLang="en-US" sz="2600" smtClean="0"/>
          </a:p>
          <a:p>
            <a:pPr eaLnBrk="1" hangingPunct="1">
              <a:lnSpc>
                <a:spcPct val="90000"/>
              </a:lnSpc>
              <a:buFontTx/>
              <a:buNone/>
            </a:pPr>
            <a:r>
              <a:rPr lang="ja-JP" altLang="en-US" sz="2600" smtClean="0">
                <a:solidFill>
                  <a:srgbClr val="FF0000"/>
                </a:solidFill>
              </a:rPr>
              <a:t>　難聴者等の傍聴人の障害に適した情報保障を求めています。</a:t>
            </a:r>
          </a:p>
        </p:txBody>
      </p:sp>
      <p:sp>
        <p:nvSpPr>
          <p:cNvPr id="18435" name="Rectangle 2"/>
          <p:cNvSpPr>
            <a:spLocks noGrp="1" noChangeArrowheads="1"/>
          </p:cNvSpPr>
          <p:nvPr>
            <p:ph type="title" idx="4294967295"/>
          </p:nvPr>
        </p:nvSpPr>
        <p:spPr>
          <a:xfrm>
            <a:off x="457200" y="338138"/>
            <a:ext cx="8229600" cy="1579562"/>
          </a:xfrm>
        </p:spPr>
        <p:txBody>
          <a:bodyPr/>
          <a:lstStyle/>
          <a:p>
            <a:pPr eaLnBrk="1" hangingPunct="1"/>
            <a:r>
              <a:rPr lang="ja-JP" altLang="en-US" smtClean="0">
                <a:solidFill>
                  <a:schemeClr val="tx1"/>
                </a:solidFill>
              </a:rPr>
              <a:t>裁判所に求めていること</a:t>
            </a:r>
            <a:br>
              <a:rPr lang="ja-JP" altLang="en-US" smtClean="0">
                <a:solidFill>
                  <a:schemeClr val="tx1"/>
                </a:solidFill>
              </a:rPr>
            </a:br>
            <a:r>
              <a:rPr lang="ja-JP" altLang="en-US" smtClean="0">
                <a:solidFill>
                  <a:schemeClr val="tx1"/>
                </a:solidFill>
              </a:rPr>
              <a:t>（傍聴者への情報保障）</a:t>
            </a:r>
          </a:p>
        </p:txBody>
      </p:sp>
      <p:sp>
        <p:nvSpPr>
          <p:cNvPr id="18436"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ctr" eaLnBrk="1" hangingPunct="1"/>
            <a:fld id="{3C47CABE-8CFC-4A00-B5DF-6AB0B4F115B0}" type="slidenum">
              <a:rPr lang="ja-JP" altLang="en-US" sz="1000">
                <a:solidFill>
                  <a:schemeClr val="tx2"/>
                </a:solidFill>
              </a:rPr>
              <a:pPr algn="ctr" eaLnBrk="1" hangingPunct="1"/>
              <a:t>15</a:t>
            </a:fld>
            <a:endParaRPr lang="ja-JP" altLang="en-US" sz="1000">
              <a:solidFill>
                <a:schemeClr val="tx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4294967295"/>
          </p:nvPr>
        </p:nvSpPr>
        <p:spPr>
          <a:xfrm>
            <a:off x="901700" y="2781300"/>
            <a:ext cx="7407275" cy="3311525"/>
          </a:xfrm>
        </p:spPr>
        <p:txBody>
          <a:bodyPr/>
          <a:lstStyle/>
          <a:p>
            <a:pPr eaLnBrk="1" hangingPunct="1">
              <a:buFontTx/>
              <a:buNone/>
            </a:pPr>
            <a:r>
              <a:rPr lang="ja-JP" altLang="en-US" sz="2600" smtClean="0"/>
              <a:t>５　盲ろう者の傍聴人のために、個別通訳者（触手話通訳者、指点字通訳者等。原則として１人の傍聴者に２人の通訳者）の入場を認め、適切な位置で通訳できるようにすること。</a:t>
            </a:r>
          </a:p>
          <a:p>
            <a:pPr eaLnBrk="1" hangingPunct="1">
              <a:buFontTx/>
              <a:buNone/>
            </a:pPr>
            <a:endParaRPr lang="ja-JP" altLang="en-US" sz="2600" smtClean="0"/>
          </a:p>
          <a:p>
            <a:pPr eaLnBrk="1" hangingPunct="1">
              <a:buFontTx/>
              <a:buNone/>
            </a:pPr>
            <a:r>
              <a:rPr lang="ja-JP" altLang="en-US" sz="2600" smtClean="0"/>
              <a:t>　</a:t>
            </a:r>
            <a:r>
              <a:rPr lang="ja-JP" altLang="en-US" sz="2600" smtClean="0">
                <a:solidFill>
                  <a:srgbClr val="FF0000"/>
                </a:solidFill>
              </a:rPr>
              <a:t>すべての聴覚障害者への情報保障について、必要とする情報保障ができるように求めています。</a:t>
            </a:r>
          </a:p>
        </p:txBody>
      </p:sp>
      <p:sp>
        <p:nvSpPr>
          <p:cNvPr id="19459" name="Rectangle 2"/>
          <p:cNvSpPr>
            <a:spLocks noGrp="1" noChangeArrowheads="1"/>
          </p:cNvSpPr>
          <p:nvPr>
            <p:ph type="title" idx="4294967295"/>
          </p:nvPr>
        </p:nvSpPr>
        <p:spPr>
          <a:xfrm>
            <a:off x="457200" y="338138"/>
            <a:ext cx="8229600" cy="1579562"/>
          </a:xfrm>
        </p:spPr>
        <p:txBody>
          <a:bodyPr/>
          <a:lstStyle/>
          <a:p>
            <a:pPr eaLnBrk="1" hangingPunct="1"/>
            <a:r>
              <a:rPr lang="ja-JP" altLang="en-US" smtClean="0">
                <a:solidFill>
                  <a:schemeClr val="tx1"/>
                </a:solidFill>
              </a:rPr>
              <a:t>裁判所に求めていること</a:t>
            </a:r>
            <a:br>
              <a:rPr lang="ja-JP" altLang="en-US" smtClean="0">
                <a:solidFill>
                  <a:schemeClr val="tx1"/>
                </a:solidFill>
              </a:rPr>
            </a:br>
            <a:r>
              <a:rPr lang="ja-JP" altLang="en-US" smtClean="0">
                <a:solidFill>
                  <a:schemeClr val="tx1"/>
                </a:solidFill>
              </a:rPr>
              <a:t>（傍聴者への情報保障）</a:t>
            </a:r>
          </a:p>
        </p:txBody>
      </p:sp>
      <p:sp>
        <p:nvSpPr>
          <p:cNvPr id="19460"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ctr" eaLnBrk="1" hangingPunct="1"/>
            <a:fld id="{147B06FF-09EF-42E9-A143-57A18315D8AD}" type="slidenum">
              <a:rPr lang="ja-JP" altLang="en-US" sz="1000">
                <a:solidFill>
                  <a:schemeClr val="tx2"/>
                </a:solidFill>
              </a:rPr>
              <a:pPr algn="ctr" eaLnBrk="1" hangingPunct="1"/>
              <a:t>16</a:t>
            </a:fld>
            <a:endParaRPr lang="ja-JP" altLang="en-US" sz="1000">
              <a:solidFill>
                <a:schemeClr val="tx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3"/>
          <p:cNvSpPr>
            <a:spLocks noChangeArrowheads="1"/>
          </p:cNvSpPr>
          <p:nvPr/>
        </p:nvSpPr>
        <p:spPr bwMode="auto">
          <a:xfrm>
            <a:off x="3348038" y="1641475"/>
            <a:ext cx="5256212" cy="3097213"/>
          </a:xfrm>
          <a:prstGeom prst="wedgeRoundRectCallout">
            <a:avLst>
              <a:gd name="adj1" fmla="val -53014"/>
              <a:gd name="adj2" fmla="val 67431"/>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a:p>
        </p:txBody>
      </p:sp>
      <p:sp>
        <p:nvSpPr>
          <p:cNvPr id="20483" name="Text Box 4"/>
          <p:cNvSpPr txBox="1">
            <a:spLocks noChangeArrowheads="1"/>
          </p:cNvSpPr>
          <p:nvPr/>
        </p:nvSpPr>
        <p:spPr bwMode="auto">
          <a:xfrm>
            <a:off x="3636963" y="1989138"/>
            <a:ext cx="4681537"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eaLnBrk="1" hangingPunct="1"/>
            <a:r>
              <a:rPr lang="ja-JP" altLang="en-US" sz="4000">
                <a:solidFill>
                  <a:srgbClr val="FF0000"/>
                </a:solidFill>
                <a:ea typeface="HGP創英角ﾎﾟｯﾌﾟ体" pitchFamily="50" charset="-128"/>
              </a:rPr>
              <a:t>ふ～ん！</a:t>
            </a:r>
          </a:p>
          <a:p>
            <a:pPr eaLnBrk="1" hangingPunct="1"/>
            <a:r>
              <a:rPr lang="ja-JP" altLang="en-US" sz="4000">
                <a:solidFill>
                  <a:srgbClr val="FF0000"/>
                </a:solidFill>
                <a:ea typeface="HGP創英角ﾎﾟｯﾌﾟ体" pitchFamily="50" charset="-128"/>
              </a:rPr>
              <a:t>なるほど！</a:t>
            </a:r>
            <a:endParaRPr lang="en-US" sz="4000">
              <a:solidFill>
                <a:srgbClr val="FF0000"/>
              </a:solidFill>
              <a:ea typeface="HGP創英角ﾎﾟｯﾌﾟ体" pitchFamily="50" charset="-128"/>
            </a:endParaRPr>
          </a:p>
          <a:p>
            <a:pPr eaLnBrk="1" hangingPunct="1"/>
            <a:r>
              <a:rPr lang="ja-JP" altLang="en-US" sz="4000">
                <a:solidFill>
                  <a:srgbClr val="FF0000"/>
                </a:solidFill>
                <a:ea typeface="HGP創英角ﾎﾟｯﾌﾟ体" pitchFamily="50" charset="-128"/>
              </a:rPr>
              <a:t>いろんな配慮を求めているんだね！</a:t>
            </a:r>
          </a:p>
        </p:txBody>
      </p:sp>
      <p:pic>
        <p:nvPicPr>
          <p:cNvPr id="20484" name="Picture 2" descr="C:\Users\ohta\AppData\Local\Microsoft\Windows\Temporary Internet Files\Content.IE5\797TZI01\MC90044576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5325" y="3444875"/>
            <a:ext cx="2447925"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ctr" eaLnBrk="1" hangingPunct="1"/>
            <a:fld id="{070C355D-1E46-4EF2-8D22-EFEFA440ADE8}" type="slidenum">
              <a:rPr lang="ja-JP" altLang="en-US" sz="1000">
                <a:solidFill>
                  <a:schemeClr val="tx2"/>
                </a:solidFill>
              </a:rPr>
              <a:pPr algn="ctr" eaLnBrk="1" hangingPunct="1"/>
              <a:t>17</a:t>
            </a:fld>
            <a:endParaRPr lang="ja-JP" altLang="en-US" sz="1000">
              <a:solidFill>
                <a:schemeClr val="tx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3"/>
          <p:cNvSpPr>
            <a:spLocks noChangeArrowheads="1"/>
          </p:cNvSpPr>
          <p:nvPr/>
        </p:nvSpPr>
        <p:spPr bwMode="auto">
          <a:xfrm>
            <a:off x="469900" y="1196975"/>
            <a:ext cx="5256213" cy="3889375"/>
          </a:xfrm>
          <a:prstGeom prst="wedgeRoundRectCallout">
            <a:avLst>
              <a:gd name="adj1" fmla="val 57745"/>
              <a:gd name="adj2" fmla="val 72699"/>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a:p>
        </p:txBody>
      </p:sp>
      <p:sp>
        <p:nvSpPr>
          <p:cNvPr id="21507" name="Text Box 4"/>
          <p:cNvSpPr txBox="1">
            <a:spLocks noChangeArrowheads="1"/>
          </p:cNvSpPr>
          <p:nvPr/>
        </p:nvSpPr>
        <p:spPr bwMode="auto">
          <a:xfrm>
            <a:off x="828675" y="1268413"/>
            <a:ext cx="4681538"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eaLnBrk="1" hangingPunct="1"/>
            <a:r>
              <a:rPr lang="ja-JP" altLang="en-US" sz="4000">
                <a:solidFill>
                  <a:srgbClr val="FF0000"/>
                </a:solidFill>
                <a:ea typeface="HGP創英角ﾎﾟｯﾌﾟ体" pitchFamily="50" charset="-128"/>
              </a:rPr>
              <a:t>今回の、裁判でこれらの配慮が認められると、今後の聴覚障害者の裁判等に大きな影響を与えることになるんだよ！</a:t>
            </a:r>
          </a:p>
        </p:txBody>
      </p:sp>
      <p:pic>
        <p:nvPicPr>
          <p:cNvPr id="21508" name="Picture 6" descr="C:\Users\ohta\AppData\Local\Microsoft\Windows\Temporary Internet Files\Content.IE5\TM8G2CQ9\MC90044514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61075" y="3933825"/>
            <a:ext cx="2257425" cy="238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ctr" eaLnBrk="1" hangingPunct="1"/>
            <a:fld id="{F8F5B559-3C9E-4F63-A0F0-D5BB4098E5A7}" type="slidenum">
              <a:rPr lang="ja-JP" altLang="en-US" sz="1000">
                <a:solidFill>
                  <a:schemeClr val="tx2"/>
                </a:solidFill>
              </a:rPr>
              <a:pPr algn="ctr" eaLnBrk="1" hangingPunct="1"/>
              <a:t>18</a:t>
            </a:fld>
            <a:endParaRPr lang="ja-JP" altLang="en-US" sz="1000">
              <a:solidFill>
                <a:schemeClr val="tx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3"/>
          <p:cNvSpPr>
            <a:spLocks noChangeArrowheads="1"/>
          </p:cNvSpPr>
          <p:nvPr/>
        </p:nvSpPr>
        <p:spPr bwMode="auto">
          <a:xfrm>
            <a:off x="3349625" y="908050"/>
            <a:ext cx="5256213" cy="4826000"/>
          </a:xfrm>
          <a:prstGeom prst="wedgeRoundRectCallout">
            <a:avLst>
              <a:gd name="adj1" fmla="val -60144"/>
              <a:gd name="adj2" fmla="val -1093"/>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a:p>
        </p:txBody>
      </p:sp>
      <p:sp>
        <p:nvSpPr>
          <p:cNvPr id="22531" name="Text Box 4"/>
          <p:cNvSpPr txBox="1">
            <a:spLocks noChangeArrowheads="1"/>
          </p:cNvSpPr>
          <p:nvPr/>
        </p:nvSpPr>
        <p:spPr bwMode="auto">
          <a:xfrm>
            <a:off x="3636963" y="1125538"/>
            <a:ext cx="4681537"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eaLnBrk="1" hangingPunct="1"/>
            <a:r>
              <a:rPr lang="ja-JP" altLang="en-US" sz="4000">
                <a:solidFill>
                  <a:srgbClr val="FF0000"/>
                </a:solidFill>
                <a:ea typeface="HGP創英角ﾎﾟｯﾌﾟ体" pitchFamily="50" charset="-128"/>
              </a:rPr>
              <a:t>高松市の却下処分を取り消してもらうだけでなく、</a:t>
            </a:r>
          </a:p>
          <a:p>
            <a:pPr eaLnBrk="1" hangingPunct="1"/>
            <a:r>
              <a:rPr lang="ja-JP" altLang="en-US" sz="4000">
                <a:solidFill>
                  <a:srgbClr val="FF0000"/>
                </a:solidFill>
                <a:ea typeface="HGP創英角ﾎﾟｯﾌﾟ体" pitchFamily="50" charset="-128"/>
              </a:rPr>
              <a:t>司法における情報保障という大きな壁を打ち砕く大切な裁判でもあるんだね！</a:t>
            </a:r>
          </a:p>
        </p:txBody>
      </p:sp>
      <p:pic>
        <p:nvPicPr>
          <p:cNvPr id="22532" name="Picture 2" descr="C:\Users\ohta\AppData\Local\Microsoft\Windows\Temporary Internet Files\Content.IE5\797TZI01\MC900445764[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325" y="3444875"/>
            <a:ext cx="2447925" cy="243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ctr" eaLnBrk="1" hangingPunct="1"/>
            <a:fld id="{8D8B1E2A-ADBD-4D12-9257-89E7BDCDF7E3}" type="slidenum">
              <a:rPr lang="ja-JP" altLang="en-US" sz="1000">
                <a:solidFill>
                  <a:schemeClr val="tx2"/>
                </a:solidFill>
              </a:rPr>
              <a:pPr algn="ctr" eaLnBrk="1" hangingPunct="1"/>
              <a:t>19</a:t>
            </a:fld>
            <a:endParaRPr lang="ja-JP" altLang="en-US" sz="100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3"/>
          <p:cNvSpPr>
            <a:spLocks noChangeArrowheads="1"/>
          </p:cNvSpPr>
          <p:nvPr/>
        </p:nvSpPr>
        <p:spPr bwMode="auto">
          <a:xfrm>
            <a:off x="3348038" y="1628775"/>
            <a:ext cx="5256212" cy="3097213"/>
          </a:xfrm>
          <a:prstGeom prst="wedgeRoundRectCallout">
            <a:avLst>
              <a:gd name="adj1" fmla="val -52477"/>
              <a:gd name="adj2" fmla="val 65616"/>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a:p>
        </p:txBody>
      </p:sp>
      <p:sp>
        <p:nvSpPr>
          <p:cNvPr id="5123" name="Text Box 4"/>
          <p:cNvSpPr txBox="1">
            <a:spLocks noChangeArrowheads="1"/>
          </p:cNvSpPr>
          <p:nvPr/>
        </p:nvSpPr>
        <p:spPr bwMode="auto">
          <a:xfrm>
            <a:off x="3636963" y="1989138"/>
            <a:ext cx="4681537"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eaLnBrk="1" hangingPunct="1"/>
            <a:r>
              <a:rPr lang="ja-JP" altLang="en-US" sz="4000">
                <a:solidFill>
                  <a:srgbClr val="FF0000"/>
                </a:solidFill>
                <a:ea typeface="HGP創英角ﾎﾟｯﾌﾟ体" pitchFamily="50" charset="-128"/>
              </a:rPr>
              <a:t>今回の裁判で、何を求めているのか？</a:t>
            </a:r>
          </a:p>
          <a:p>
            <a:pPr eaLnBrk="1" hangingPunct="1"/>
            <a:r>
              <a:rPr lang="ja-JP" altLang="en-US" sz="4000">
                <a:solidFill>
                  <a:srgbClr val="FF0000"/>
                </a:solidFill>
                <a:ea typeface="HGP創英角ﾎﾟｯﾌﾟ体" pitchFamily="50" charset="-128"/>
              </a:rPr>
              <a:t>一緒に考えてみましょう。</a:t>
            </a:r>
          </a:p>
        </p:txBody>
      </p:sp>
      <p:pic>
        <p:nvPicPr>
          <p:cNvPr id="5124" name="Picture 7" descr="C:\Users\ohta\AppData\Local\Microsoft\Windows\Temporary Internet Files\Content.IE5\TM8G2CQ9\MC90044514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5313" y="3432175"/>
            <a:ext cx="2463800" cy="260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ctr" eaLnBrk="1" hangingPunct="1"/>
            <a:fld id="{EFD45E1B-4758-4C04-8F21-CBA615336725}" type="slidenum">
              <a:rPr lang="ja-JP" altLang="en-US" sz="1000">
                <a:solidFill>
                  <a:schemeClr val="tx2"/>
                </a:solidFill>
              </a:rPr>
              <a:pPr algn="ctr" eaLnBrk="1" hangingPunct="1"/>
              <a:t>2</a:t>
            </a:fld>
            <a:endParaRPr lang="ja-JP" altLang="en-US" sz="100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3"/>
          <p:cNvSpPr>
            <a:spLocks noChangeArrowheads="1"/>
          </p:cNvSpPr>
          <p:nvPr/>
        </p:nvSpPr>
        <p:spPr bwMode="auto">
          <a:xfrm>
            <a:off x="468313" y="1628775"/>
            <a:ext cx="5256212" cy="3097213"/>
          </a:xfrm>
          <a:prstGeom prst="wedgeRoundRectCallout">
            <a:avLst>
              <a:gd name="adj1" fmla="val 54310"/>
              <a:gd name="adj2" fmla="val 64704"/>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a:p>
        </p:txBody>
      </p:sp>
      <p:sp>
        <p:nvSpPr>
          <p:cNvPr id="6147" name="Text Box 4"/>
          <p:cNvSpPr txBox="1">
            <a:spLocks noChangeArrowheads="1"/>
          </p:cNvSpPr>
          <p:nvPr/>
        </p:nvSpPr>
        <p:spPr bwMode="auto">
          <a:xfrm>
            <a:off x="755650" y="2133600"/>
            <a:ext cx="4683125"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eaLnBrk="1" hangingPunct="1"/>
            <a:r>
              <a:rPr lang="ja-JP" altLang="en-US" sz="4000">
                <a:solidFill>
                  <a:srgbClr val="FF0000"/>
                </a:solidFill>
                <a:ea typeface="HGP創英角ﾎﾟｯﾌﾟ体" pitchFamily="50" charset="-128"/>
              </a:rPr>
              <a:t>派遣申請に対する</a:t>
            </a:r>
          </a:p>
          <a:p>
            <a:pPr eaLnBrk="1" hangingPunct="1"/>
            <a:r>
              <a:rPr lang="ja-JP" altLang="en-US" sz="4000">
                <a:solidFill>
                  <a:srgbClr val="FF0000"/>
                </a:solidFill>
                <a:ea typeface="HGP創英角ﾎﾟｯﾌﾟ体" pitchFamily="50" charset="-128"/>
              </a:rPr>
              <a:t>却下処分を</a:t>
            </a:r>
          </a:p>
          <a:p>
            <a:pPr eaLnBrk="1" hangingPunct="1"/>
            <a:r>
              <a:rPr lang="ja-JP" altLang="en-US" sz="4000">
                <a:solidFill>
                  <a:srgbClr val="FF0000"/>
                </a:solidFill>
                <a:ea typeface="HGP創英角ﾎﾟｯﾌﾟ体" pitchFamily="50" charset="-128"/>
              </a:rPr>
              <a:t>取り消すこと。</a:t>
            </a:r>
          </a:p>
        </p:txBody>
      </p:sp>
      <p:pic>
        <p:nvPicPr>
          <p:cNvPr id="6148" name="Picture 6" descr="C:\Users\ohta\AppData\Local\Microsoft\Windows\Temporary Internet Files\Content.IE5\TM8G2CQ9\MC90044514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61075" y="3933825"/>
            <a:ext cx="2257425" cy="2386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ctr" eaLnBrk="1" hangingPunct="1"/>
            <a:fld id="{D158FD1F-834C-42B5-9690-E37F879621E2}" type="slidenum">
              <a:rPr lang="ja-JP" altLang="en-US" sz="1000">
                <a:solidFill>
                  <a:schemeClr val="tx2"/>
                </a:solidFill>
              </a:rPr>
              <a:pPr algn="ctr" eaLnBrk="1" hangingPunct="1"/>
              <a:t>3</a:t>
            </a:fld>
            <a:endParaRPr lang="ja-JP" altLang="en-US" sz="1000">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idx="4294967295"/>
          </p:nvPr>
        </p:nvSpPr>
        <p:spPr>
          <a:xfrm>
            <a:off x="468313" y="2420938"/>
            <a:ext cx="8229600" cy="2909887"/>
          </a:xfrm>
        </p:spPr>
        <p:txBody>
          <a:bodyPr/>
          <a:lstStyle/>
          <a:p>
            <a:pPr eaLnBrk="1" hangingPunct="1">
              <a:buFontTx/>
              <a:buNone/>
            </a:pPr>
            <a:r>
              <a:rPr lang="ja-JP" altLang="en-US" sz="3200" smtClean="0"/>
              <a:t>①高松市の『区域外」であり、市長が特に必要と認める程度の重要性が乏しい。</a:t>
            </a:r>
          </a:p>
          <a:p>
            <a:pPr eaLnBrk="1" hangingPunct="1">
              <a:buFontTx/>
              <a:buNone/>
            </a:pPr>
            <a:r>
              <a:rPr lang="ja-JP" altLang="en-US" sz="3200" smtClean="0">
                <a:solidFill>
                  <a:srgbClr val="FF0000"/>
                </a:solidFill>
              </a:rPr>
              <a:t>　　</a:t>
            </a:r>
          </a:p>
          <a:p>
            <a:pPr eaLnBrk="1" hangingPunct="1">
              <a:buFontTx/>
              <a:buNone/>
            </a:pPr>
            <a:r>
              <a:rPr lang="ja-JP" altLang="en-US" sz="3200" smtClean="0">
                <a:solidFill>
                  <a:srgbClr val="FF0000"/>
                </a:solidFill>
              </a:rPr>
              <a:t>　　高松市内でなければ派遣出来ないことを取消、市外派遣が出来るように改めること。</a:t>
            </a:r>
            <a:r>
              <a:rPr lang="ja-JP" altLang="en-US" smtClean="0">
                <a:solidFill>
                  <a:srgbClr val="FF0000"/>
                </a:solidFill>
              </a:rPr>
              <a:t> </a:t>
            </a:r>
          </a:p>
        </p:txBody>
      </p:sp>
      <p:sp>
        <p:nvSpPr>
          <p:cNvPr id="7171" name="Rectangle 2"/>
          <p:cNvSpPr>
            <a:spLocks noGrp="1" noChangeArrowheads="1"/>
          </p:cNvSpPr>
          <p:nvPr>
            <p:ph type="title" idx="4294967295"/>
          </p:nvPr>
        </p:nvSpPr>
        <p:spPr/>
        <p:txBody>
          <a:bodyPr/>
          <a:lstStyle/>
          <a:p>
            <a:pPr eaLnBrk="1" hangingPunct="1"/>
            <a:r>
              <a:rPr lang="ja-JP" altLang="en-US" smtClean="0">
                <a:solidFill>
                  <a:schemeClr val="tx1"/>
                </a:solidFill>
              </a:rPr>
              <a:t>却下の理由</a:t>
            </a:r>
          </a:p>
        </p:txBody>
      </p:sp>
      <p:sp>
        <p:nvSpPr>
          <p:cNvPr id="7172"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ctr" eaLnBrk="1" hangingPunct="1"/>
            <a:fld id="{9A836602-9863-41EB-8AF6-5178A87FD74D}" type="slidenum">
              <a:rPr lang="ja-JP" altLang="en-US" sz="1000">
                <a:solidFill>
                  <a:schemeClr val="tx2"/>
                </a:solidFill>
              </a:rPr>
              <a:pPr algn="ctr" eaLnBrk="1" hangingPunct="1"/>
              <a:t>4</a:t>
            </a:fld>
            <a:endParaRPr lang="ja-JP" altLang="en-US" sz="100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idx="4294967295"/>
          </p:nvPr>
        </p:nvSpPr>
        <p:spPr>
          <a:xfrm>
            <a:off x="468313" y="2420938"/>
            <a:ext cx="8229600" cy="2909887"/>
          </a:xfrm>
        </p:spPr>
        <p:txBody>
          <a:bodyPr/>
          <a:lstStyle/>
          <a:p>
            <a:pPr eaLnBrk="1" hangingPunct="1">
              <a:lnSpc>
                <a:spcPct val="80000"/>
              </a:lnSpc>
              <a:buFontTx/>
              <a:buNone/>
            </a:pPr>
            <a:r>
              <a:rPr lang="ja-JP" altLang="en-US" sz="3200" smtClean="0"/>
              <a:t>②派遣対象が、運用基準の「義務教育とそれに準ずる高校等」にかかる「入学式・卒業式・PTA総会・教育相談・進路相談等」に該当しない。</a:t>
            </a:r>
          </a:p>
          <a:p>
            <a:pPr eaLnBrk="1" hangingPunct="1">
              <a:lnSpc>
                <a:spcPct val="80000"/>
              </a:lnSpc>
              <a:buFontTx/>
              <a:buNone/>
            </a:pPr>
            <a:r>
              <a:rPr lang="ja-JP" altLang="en-US" sz="3200" smtClean="0"/>
              <a:t>　　</a:t>
            </a:r>
          </a:p>
          <a:p>
            <a:pPr eaLnBrk="1" hangingPunct="1">
              <a:lnSpc>
                <a:spcPct val="80000"/>
              </a:lnSpc>
              <a:buFontTx/>
              <a:buNone/>
            </a:pPr>
            <a:r>
              <a:rPr lang="ja-JP" altLang="en-US" sz="3200" smtClean="0"/>
              <a:t>　　</a:t>
            </a:r>
            <a:r>
              <a:rPr lang="ja-JP" altLang="en-US" sz="3200" smtClean="0">
                <a:solidFill>
                  <a:srgbClr val="FF0000"/>
                </a:solidFill>
              </a:rPr>
              <a:t>高校までにしか派遣しないことを取消、必要な場面に派遣出来るよう改めること。</a:t>
            </a:r>
            <a:r>
              <a:rPr lang="ja-JP" altLang="en-US" smtClean="0">
                <a:solidFill>
                  <a:srgbClr val="FF0000"/>
                </a:solidFill>
              </a:rPr>
              <a:t> </a:t>
            </a:r>
          </a:p>
        </p:txBody>
      </p:sp>
      <p:sp>
        <p:nvSpPr>
          <p:cNvPr id="8195" name="Rectangle 2"/>
          <p:cNvSpPr>
            <a:spLocks noGrp="1" noChangeArrowheads="1"/>
          </p:cNvSpPr>
          <p:nvPr>
            <p:ph type="title" idx="4294967295"/>
          </p:nvPr>
        </p:nvSpPr>
        <p:spPr/>
        <p:txBody>
          <a:bodyPr/>
          <a:lstStyle/>
          <a:p>
            <a:pPr eaLnBrk="1" hangingPunct="1"/>
            <a:r>
              <a:rPr lang="ja-JP" altLang="en-US" smtClean="0">
                <a:solidFill>
                  <a:schemeClr val="tx1"/>
                </a:solidFill>
              </a:rPr>
              <a:t>却下の理由</a:t>
            </a:r>
          </a:p>
        </p:txBody>
      </p:sp>
      <p:sp>
        <p:nvSpPr>
          <p:cNvPr id="8196"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ctr" eaLnBrk="1" hangingPunct="1"/>
            <a:fld id="{38C32DC6-095E-4220-9F62-31B969449011}" type="slidenum">
              <a:rPr lang="ja-JP" altLang="en-US" sz="1000">
                <a:solidFill>
                  <a:schemeClr val="tx2"/>
                </a:solidFill>
              </a:rPr>
              <a:pPr algn="ctr" eaLnBrk="1" hangingPunct="1"/>
              <a:t>5</a:t>
            </a:fld>
            <a:endParaRPr lang="ja-JP" altLang="en-US" sz="1000">
              <a:solidFill>
                <a:schemeClr val="tx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3"/>
          <p:cNvSpPr>
            <a:spLocks noChangeArrowheads="1"/>
          </p:cNvSpPr>
          <p:nvPr/>
        </p:nvSpPr>
        <p:spPr bwMode="auto">
          <a:xfrm>
            <a:off x="3351213" y="1196975"/>
            <a:ext cx="5256212" cy="3816350"/>
          </a:xfrm>
          <a:prstGeom prst="wedgeRoundRectCallout">
            <a:avLst>
              <a:gd name="adj1" fmla="val -58028"/>
              <a:gd name="adj2" fmla="val 64259"/>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a:p>
        </p:txBody>
      </p:sp>
      <p:sp>
        <p:nvSpPr>
          <p:cNvPr id="9219" name="Text Box 4"/>
          <p:cNvSpPr txBox="1">
            <a:spLocks noChangeArrowheads="1"/>
          </p:cNvSpPr>
          <p:nvPr/>
        </p:nvSpPr>
        <p:spPr bwMode="auto">
          <a:xfrm>
            <a:off x="3636963" y="1557338"/>
            <a:ext cx="4895850" cy="3138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eaLnBrk="1" hangingPunct="1"/>
            <a:r>
              <a:rPr lang="ja-JP" altLang="en-US" sz="4000">
                <a:solidFill>
                  <a:srgbClr val="FF0000"/>
                </a:solidFill>
                <a:ea typeface="HGP創英角ﾎﾟｯﾌﾟ体" pitchFamily="50" charset="-128"/>
              </a:rPr>
              <a:t>今回の裁判で訴えていることが、認められると高松市は、派遣の制限を改めないといけなくなるんだよ。</a:t>
            </a:r>
          </a:p>
        </p:txBody>
      </p:sp>
      <p:pic>
        <p:nvPicPr>
          <p:cNvPr id="9220" name="Picture 6" descr="C:\Users\ohta\AppData\Local\Microsoft\Windows\Temporary Internet Files\Content.IE5\TM8G2CQ9\MC90044514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2313" y="3417888"/>
            <a:ext cx="2393950" cy="253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ctr" eaLnBrk="1" hangingPunct="1"/>
            <a:fld id="{572041EE-86D8-407D-A4B7-4F5324A52D3B}" type="slidenum">
              <a:rPr lang="ja-JP" altLang="en-US" sz="1000">
                <a:solidFill>
                  <a:schemeClr val="tx2"/>
                </a:solidFill>
              </a:rPr>
              <a:pPr algn="ctr" eaLnBrk="1" hangingPunct="1"/>
              <a:t>6</a:t>
            </a:fld>
            <a:endParaRPr lang="ja-JP" altLang="en-US" sz="1000">
              <a:solidFill>
                <a:schemeClr val="tx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3"/>
          <p:cNvSpPr>
            <a:spLocks noChangeArrowheads="1"/>
          </p:cNvSpPr>
          <p:nvPr/>
        </p:nvSpPr>
        <p:spPr bwMode="auto">
          <a:xfrm>
            <a:off x="468313" y="1639888"/>
            <a:ext cx="5256212" cy="3097212"/>
          </a:xfrm>
          <a:prstGeom prst="wedgeRoundRectCallout">
            <a:avLst>
              <a:gd name="adj1" fmla="val 54042"/>
              <a:gd name="adj2" fmla="val 63343"/>
              <a:gd name="adj3" fmla="val 1666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en-US"/>
          </a:p>
        </p:txBody>
      </p:sp>
      <p:sp>
        <p:nvSpPr>
          <p:cNvPr id="10243" name="Text Box 4"/>
          <p:cNvSpPr txBox="1">
            <a:spLocks noChangeArrowheads="1"/>
          </p:cNvSpPr>
          <p:nvPr/>
        </p:nvSpPr>
        <p:spPr bwMode="auto">
          <a:xfrm>
            <a:off x="755650" y="1989138"/>
            <a:ext cx="4683125" cy="2528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eaLnBrk="1" hangingPunct="1"/>
            <a:r>
              <a:rPr lang="ja-JP" altLang="en-US" sz="4000">
                <a:solidFill>
                  <a:srgbClr val="FF0000"/>
                </a:solidFill>
                <a:ea typeface="HGP創英角ﾎﾟｯﾌﾟ体" pitchFamily="50" charset="-128"/>
              </a:rPr>
              <a:t>他には、</a:t>
            </a:r>
          </a:p>
          <a:p>
            <a:pPr eaLnBrk="1" hangingPunct="1"/>
            <a:r>
              <a:rPr lang="ja-JP" altLang="en-US" sz="4000">
                <a:solidFill>
                  <a:srgbClr val="FF0000"/>
                </a:solidFill>
                <a:ea typeface="HGP創英角ﾎﾟｯﾌﾟ体" pitchFamily="50" charset="-128"/>
              </a:rPr>
              <a:t>池川さんが負担した通訳料の損害賠償を</a:t>
            </a:r>
          </a:p>
          <a:p>
            <a:pPr eaLnBrk="1" hangingPunct="1"/>
            <a:r>
              <a:rPr lang="ja-JP" altLang="en-US" sz="4000">
                <a:solidFill>
                  <a:srgbClr val="FF0000"/>
                </a:solidFill>
                <a:ea typeface="HGP創英角ﾎﾟｯﾌﾟ体" pitchFamily="50" charset="-128"/>
              </a:rPr>
              <a:t>請求しています。</a:t>
            </a:r>
          </a:p>
        </p:txBody>
      </p:sp>
      <p:pic>
        <p:nvPicPr>
          <p:cNvPr id="10244" name="Picture 6" descr="C:\Users\ohta\AppData\Local\Microsoft\Windows\Temporary Internet Files\Content.IE5\TM8G2CQ9\MC90044514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23000" y="3881438"/>
            <a:ext cx="2325688" cy="245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ctr" eaLnBrk="1" hangingPunct="1"/>
            <a:fld id="{6FA2C7DC-E45D-4672-A7C6-473888CC205B}" type="slidenum">
              <a:rPr lang="ja-JP" altLang="en-US" sz="1000">
                <a:solidFill>
                  <a:schemeClr val="tx2"/>
                </a:solidFill>
              </a:rPr>
              <a:pPr algn="ctr" eaLnBrk="1" hangingPunct="1"/>
              <a:t>7</a:t>
            </a:fld>
            <a:endParaRPr lang="ja-JP" altLang="en-US" sz="100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テキスト ボックス 3"/>
          <p:cNvSpPr txBox="1">
            <a:spLocks noChangeArrowheads="1"/>
          </p:cNvSpPr>
          <p:nvPr/>
        </p:nvSpPr>
        <p:spPr bwMode="auto">
          <a:xfrm>
            <a:off x="612775" y="2205038"/>
            <a:ext cx="8064500" cy="265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eaLnBrk="1" hangingPunct="1"/>
            <a:r>
              <a:rPr lang="ja-JP" altLang="en-US" sz="2800">
                <a:latin typeface="ＤＦ平成明朝体W3" pitchFamily="17" charset="-128"/>
                <a:ea typeface="ＤＦ平成明朝体W3" pitchFamily="17" charset="-128"/>
              </a:rPr>
              <a:t>　高松市に手話通訳派遣を却下された池川さんは、自費で手話通訳を準備しなければならなかった。</a:t>
            </a:r>
          </a:p>
          <a:p>
            <a:pPr eaLnBrk="1" hangingPunct="1"/>
            <a:r>
              <a:rPr lang="ja-JP" altLang="en-US" sz="2800">
                <a:latin typeface="ＤＦ平成明朝体W3" pitchFamily="17" charset="-128"/>
                <a:ea typeface="ＤＦ平成明朝体W3" pitchFamily="17" charset="-128"/>
              </a:rPr>
              <a:t>　本来であれば、高松市が負担すべき通訳料を池川さん自身が負担したので、</a:t>
            </a:r>
          </a:p>
          <a:p>
            <a:pPr eaLnBrk="1" hangingPunct="1"/>
            <a:r>
              <a:rPr lang="ja-JP" altLang="en-US" sz="2800">
                <a:latin typeface="ＤＦ平成明朝体W3" pitchFamily="17" charset="-128"/>
                <a:ea typeface="ＤＦ平成明朝体W3" pitchFamily="17" charset="-128"/>
              </a:rPr>
              <a:t>その通訳料５，１４０円を請求しています。</a:t>
            </a:r>
          </a:p>
          <a:p>
            <a:pPr eaLnBrk="1" hangingPunct="1"/>
            <a:endParaRPr lang="ja-JP" altLang="en-US" sz="2800">
              <a:latin typeface="ＤＦ平成明朝体W3" pitchFamily="17" charset="-128"/>
              <a:ea typeface="ＤＦ平成明朝体W3" pitchFamily="17" charset="-128"/>
            </a:endParaRPr>
          </a:p>
        </p:txBody>
      </p:sp>
      <p:sp>
        <p:nvSpPr>
          <p:cNvPr id="11267"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ctr" eaLnBrk="1" hangingPunct="1"/>
            <a:fld id="{61A700D7-74AF-47A0-9C60-2C22F2C87862}" type="slidenum">
              <a:rPr lang="ja-JP" altLang="en-US" sz="1000">
                <a:solidFill>
                  <a:schemeClr val="tx2"/>
                </a:solidFill>
              </a:rPr>
              <a:pPr algn="ctr" eaLnBrk="1" hangingPunct="1"/>
              <a:t>8</a:t>
            </a:fld>
            <a:endParaRPr lang="ja-JP" altLang="en-US" sz="1000">
              <a:solidFill>
                <a:schemeClr val="tx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テキスト ボックス 3"/>
          <p:cNvSpPr txBox="1">
            <a:spLocks noChangeArrowheads="1"/>
          </p:cNvSpPr>
          <p:nvPr/>
        </p:nvSpPr>
        <p:spPr bwMode="auto">
          <a:xfrm>
            <a:off x="612775" y="2205038"/>
            <a:ext cx="80645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eaLnBrk="1" hangingPunct="1"/>
            <a:r>
              <a:rPr lang="ja-JP" altLang="en-US" sz="2800">
                <a:latin typeface="ＤＦ平成明朝体W3" pitchFamily="17" charset="-128"/>
                <a:ea typeface="ＤＦ平成明朝体W3" pitchFamily="17" charset="-128"/>
              </a:rPr>
              <a:t>　今回の通訳派遣拒否に至るまでに、精神的苦痛を受けたとして</a:t>
            </a:r>
          </a:p>
          <a:p>
            <a:pPr eaLnBrk="1" hangingPunct="1"/>
            <a:r>
              <a:rPr lang="ja-JP" altLang="en-US" sz="2800">
                <a:latin typeface="ＤＦ平成明朝体W3" pitchFamily="17" charset="-128"/>
                <a:ea typeface="ＤＦ平成明朝体W3" pitchFamily="17" charset="-128"/>
              </a:rPr>
              <a:t>　高松市に慰謝料１００，０００円を請求しています。</a:t>
            </a:r>
          </a:p>
          <a:p>
            <a:pPr eaLnBrk="1" hangingPunct="1"/>
            <a:endParaRPr lang="ja-JP" altLang="en-US" sz="2800">
              <a:latin typeface="ＤＦ平成明朝体W3" pitchFamily="17" charset="-128"/>
              <a:ea typeface="ＤＦ平成明朝体W3" pitchFamily="17" charset="-128"/>
            </a:endParaRPr>
          </a:p>
          <a:p>
            <a:pPr eaLnBrk="1" hangingPunct="1"/>
            <a:r>
              <a:rPr lang="ja-JP" altLang="en-US" sz="2800">
                <a:latin typeface="ＤＦ平成明朝体W3" pitchFamily="17" charset="-128"/>
                <a:ea typeface="ＤＦ平成明朝体W3" pitchFamily="17" charset="-128"/>
              </a:rPr>
              <a:t>　そして、今回の裁判にかかる訴訟費用も高松市が負担するように求めています。</a:t>
            </a:r>
          </a:p>
          <a:p>
            <a:pPr eaLnBrk="1" hangingPunct="1"/>
            <a:endParaRPr lang="ja-JP" altLang="en-US" sz="2800">
              <a:latin typeface="ＤＦ平成明朝体W3" pitchFamily="17" charset="-128"/>
              <a:ea typeface="ＤＦ平成明朝体W3" pitchFamily="17" charset="-128"/>
            </a:endParaRPr>
          </a:p>
        </p:txBody>
      </p:sp>
      <p:sp>
        <p:nvSpPr>
          <p:cNvPr id="12291" name="スライド番号プレースホルダー 1"/>
          <p:cNvSpPr txBox="1">
            <a:spLocks noGrp="1" noChangeArrowheads="1"/>
          </p:cNvSpPr>
          <p:nvPr/>
        </p:nvSpPr>
        <p:spPr bwMode="auto">
          <a:xfrm>
            <a:off x="3990975" y="6249988"/>
            <a:ext cx="11620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50" charset="-128"/>
              </a:defRPr>
            </a:lvl1pPr>
            <a:lvl2pPr marL="742950" indent="-285750" eaLnBrk="0" hangingPunct="0">
              <a:defRPr>
                <a:solidFill>
                  <a:schemeClr val="tx1"/>
                </a:solidFill>
                <a:latin typeface="Arial" charset="0"/>
                <a:ea typeface="ＭＳ Ｐゴシック" pitchFamily="50" charset="-128"/>
              </a:defRPr>
            </a:lvl2pPr>
            <a:lvl3pPr marL="1143000" indent="-228600" eaLnBrk="0" hangingPunct="0">
              <a:defRPr>
                <a:solidFill>
                  <a:schemeClr val="tx1"/>
                </a:solidFill>
                <a:latin typeface="Arial" charset="0"/>
                <a:ea typeface="ＭＳ Ｐゴシック" pitchFamily="50" charset="-128"/>
              </a:defRPr>
            </a:lvl3pPr>
            <a:lvl4pPr marL="1600200" indent="-228600" eaLnBrk="0" hangingPunct="0">
              <a:defRPr>
                <a:solidFill>
                  <a:schemeClr val="tx1"/>
                </a:solidFill>
                <a:latin typeface="Arial" charset="0"/>
                <a:ea typeface="ＭＳ Ｐゴシック" pitchFamily="50" charset="-128"/>
              </a:defRPr>
            </a:lvl4pPr>
            <a:lvl5pPr marL="2057400" indent="-228600" eaLnBrk="0" hangingPunct="0">
              <a:defRPr>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50" charset="-128"/>
              </a:defRPr>
            </a:lvl9pPr>
          </a:lstStyle>
          <a:p>
            <a:pPr algn="ctr" eaLnBrk="1" hangingPunct="1"/>
            <a:fld id="{57E2381E-68FC-462D-BFEC-666CE890CAE9}" type="slidenum">
              <a:rPr lang="ja-JP" altLang="en-US" sz="1000">
                <a:solidFill>
                  <a:schemeClr val="tx2"/>
                </a:solidFill>
              </a:rPr>
              <a:pPr algn="ctr" eaLnBrk="1" hangingPunct="1"/>
              <a:t>9</a:t>
            </a:fld>
            <a:endParaRPr lang="ja-JP" altLang="en-US" sz="1000">
              <a:solidFill>
                <a:schemeClr val="tx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ウェーブ">
  <a:themeElements>
    <a:clrScheme name="ウェーブ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fontScheme name="ウェーブ">
      <a:majorFont>
        <a:latin typeface="Candara"/>
        <a:ea typeface="HGP明朝E"/>
        <a:cs typeface=""/>
      </a:majorFont>
      <a:minorFont>
        <a:latin typeface="Candara"/>
        <a:ea typeface="HGP明朝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extraClrScheme>
      <a:clrScheme name="ウェーブ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ウェーブ">
  <a:themeElements>
    <a:clrScheme name="1_ウェーブ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fontScheme name="1_ウェーブ">
      <a:majorFont>
        <a:latin typeface="Candara"/>
        <a:ea typeface="HGP明朝E"/>
        <a:cs typeface=""/>
      </a:majorFont>
      <a:minorFont>
        <a:latin typeface="Candara"/>
        <a:ea typeface="HGP明朝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extraClrScheme>
      <a:clrScheme name="1_ウェーブ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ウェーブ">
  <a:themeElements>
    <a:clrScheme name="3_ウェーブ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fontScheme name="3_ウェーブ">
      <a:majorFont>
        <a:latin typeface="Candara"/>
        <a:ea typeface="HGP明朝E"/>
        <a:cs typeface=""/>
      </a:majorFont>
      <a:minorFont>
        <a:latin typeface="Candara"/>
        <a:ea typeface="HGP明朝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extraClrScheme>
      <a:clrScheme name="3_ウェーブ 1">
        <a:dk1>
          <a:srgbClr val="000000"/>
        </a:dk1>
        <a:lt1>
          <a:srgbClr val="FFFFFF"/>
        </a:lt1>
        <a:dk2>
          <a:srgbClr val="073E87"/>
        </a:dk2>
        <a:lt2>
          <a:srgbClr val="C6E7FC"/>
        </a:lt2>
        <a:accent1>
          <a:srgbClr val="31B6FD"/>
        </a:accent1>
        <a:accent2>
          <a:srgbClr val="4584D3"/>
        </a:accent2>
        <a:accent3>
          <a:srgbClr val="FFFFFF"/>
        </a:accent3>
        <a:accent4>
          <a:srgbClr val="000000"/>
        </a:accent4>
        <a:accent5>
          <a:srgbClr val="ADD7FE"/>
        </a:accent5>
        <a:accent6>
          <a:srgbClr val="3E77BF"/>
        </a:accent6>
        <a:hlink>
          <a:srgbClr val="0080FF"/>
        </a:hlink>
        <a:folHlink>
          <a:srgbClr val="5EAEF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157255679</TotalTime>
  <Pages>0</Pages>
  <Words>324</Words>
  <Characters>0</Characters>
  <Application>Microsoft Office PowerPoint</Application>
  <DocSecurity>0</DocSecurity>
  <PresentationFormat>画面に合わせる (4:3)</PresentationFormat>
  <Lines>0</Lines>
  <Paragraphs>79</Paragraphs>
  <Slides>19</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3</vt:i4>
      </vt:variant>
      <vt:variant>
        <vt:lpstr>スライド タイトル</vt:lpstr>
      </vt:variant>
      <vt:variant>
        <vt:i4>19</vt:i4>
      </vt:variant>
    </vt:vector>
  </HeadingPairs>
  <TitlesOfParts>
    <vt:vector size="30" baseType="lpstr">
      <vt:lpstr>Arial</vt:lpstr>
      <vt:lpstr>ＭＳ Ｐゴシック</vt:lpstr>
      <vt:lpstr>Candara</vt:lpstr>
      <vt:lpstr>HGP明朝E</vt:lpstr>
      <vt:lpstr>Symbol</vt:lpstr>
      <vt:lpstr>Calibri</vt:lpstr>
      <vt:lpstr>HGP創英角ﾎﾟｯﾌﾟ体</vt:lpstr>
      <vt:lpstr>ＤＦ平成明朝体W3</vt:lpstr>
      <vt:lpstr>ウェーブ</vt:lpstr>
      <vt:lpstr>1_ウェーブ</vt:lpstr>
      <vt:lpstr>3_ウェーブ</vt:lpstr>
      <vt:lpstr>裁判で求めていること</vt:lpstr>
      <vt:lpstr>PowerPoint プレゼンテーション</vt:lpstr>
      <vt:lpstr>PowerPoint プレゼンテーション</vt:lpstr>
      <vt:lpstr>却下の理由</vt:lpstr>
      <vt:lpstr>却下の理由</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裁判所に求めていること</vt:lpstr>
      <vt:lpstr>裁判所に求めていること （傍聴者への情報保障）</vt:lpstr>
      <vt:lpstr>裁判所に求めていること （傍聴者への情報保障）</vt:lpstr>
      <vt:lpstr>裁判所に求めていること （傍聴者への情報保障）</vt:lpstr>
      <vt:lpstr>裁判所に求めていること （傍聴者への情報保障）</vt:lpstr>
      <vt:lpstr>PowerPoint プレゼンテーション</vt:lpstr>
      <vt:lpstr>PowerPoint プレゼンテーション</vt:lpstr>
      <vt:lpstr>PowerPoint プレゼンテーション</vt:lpstr>
    </vt:vector>
  </TitlesOfParts>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訴状に出てくる憲法のこと</dc:title>
  <dc:creator>ohta</dc:creator>
  <cp:lastModifiedBy>FJ-USER</cp:lastModifiedBy>
  <cp:revision>21</cp:revision>
  <cp:lastPrinted>2012-05-14T06:31:26Z</cp:lastPrinted>
  <dcterms:created xsi:type="dcterms:W3CDTF">2012-05-12T22:54:36Z</dcterms:created>
  <dcterms:modified xsi:type="dcterms:W3CDTF">2013-01-24T03:02:40Z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1041-6.6.0.2724</vt:lpwstr>
  </property>
</Properties>
</file>