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672" r:id="rId2"/>
  </p:sldMasterIdLst>
  <p:notesMasterIdLst>
    <p:notesMasterId r:id="rId16"/>
  </p:notesMasterIdLst>
  <p:sldIdLst>
    <p:sldId id="256" r:id="rId3"/>
    <p:sldId id="257" r:id="rId4"/>
    <p:sldId id="258" r:id="rId5"/>
    <p:sldId id="259" r:id="rId6"/>
    <p:sldId id="260" r:id="rId7"/>
    <p:sldId id="261" r:id="rId8"/>
    <p:sldId id="263" r:id="rId9"/>
    <p:sldId id="264" r:id="rId10"/>
    <p:sldId id="265" r:id="rId11"/>
    <p:sldId id="266" r:id="rId12"/>
    <p:sldId id="267" r:id="rId13"/>
    <p:sldId id="268" r:id="rId14"/>
    <p:sldId id="269" r:id="rId15"/>
  </p:sldIdLst>
  <p:sldSz cx="9144000" cy="6858000" type="screen4x3"/>
  <p:notesSz cx="6805613" cy="9939338"/>
  <p:defaultTextStyle>
    <a:defPPr>
      <a:defRPr lang="ja-JP"/>
    </a:defPPr>
    <a:lvl1pPr algn="l" rtl="0" fontAlgn="base">
      <a:spcBef>
        <a:spcPct val="0"/>
      </a:spcBef>
      <a:spcAft>
        <a:spcPct val="0"/>
      </a:spcAft>
      <a:defRPr kern="1200">
        <a:solidFill>
          <a:schemeClr val="tx1"/>
        </a:solidFill>
        <a:latin typeface="Candara" pitchFamily="34" charset="0"/>
        <a:ea typeface="ＭＳ Ｐゴシック" charset="-128"/>
        <a:cs typeface="+mn-cs"/>
      </a:defRPr>
    </a:lvl1pPr>
    <a:lvl2pPr marL="457200" algn="l" rtl="0" fontAlgn="base">
      <a:spcBef>
        <a:spcPct val="0"/>
      </a:spcBef>
      <a:spcAft>
        <a:spcPct val="0"/>
      </a:spcAft>
      <a:defRPr kern="1200">
        <a:solidFill>
          <a:schemeClr val="tx1"/>
        </a:solidFill>
        <a:latin typeface="Candara" pitchFamily="34" charset="0"/>
        <a:ea typeface="ＭＳ Ｐゴシック" charset="-128"/>
        <a:cs typeface="+mn-cs"/>
      </a:defRPr>
    </a:lvl2pPr>
    <a:lvl3pPr marL="914400" algn="l" rtl="0" fontAlgn="base">
      <a:spcBef>
        <a:spcPct val="0"/>
      </a:spcBef>
      <a:spcAft>
        <a:spcPct val="0"/>
      </a:spcAft>
      <a:defRPr kern="1200">
        <a:solidFill>
          <a:schemeClr val="tx1"/>
        </a:solidFill>
        <a:latin typeface="Candara" pitchFamily="34" charset="0"/>
        <a:ea typeface="ＭＳ Ｐゴシック" charset="-128"/>
        <a:cs typeface="+mn-cs"/>
      </a:defRPr>
    </a:lvl3pPr>
    <a:lvl4pPr marL="1371600" algn="l" rtl="0" fontAlgn="base">
      <a:spcBef>
        <a:spcPct val="0"/>
      </a:spcBef>
      <a:spcAft>
        <a:spcPct val="0"/>
      </a:spcAft>
      <a:defRPr kern="1200">
        <a:solidFill>
          <a:schemeClr val="tx1"/>
        </a:solidFill>
        <a:latin typeface="Candara" pitchFamily="34" charset="0"/>
        <a:ea typeface="ＭＳ Ｐゴシック" charset="-128"/>
        <a:cs typeface="+mn-cs"/>
      </a:defRPr>
    </a:lvl4pPr>
    <a:lvl5pPr marL="1828800" algn="l" rtl="0" fontAlgn="base">
      <a:spcBef>
        <a:spcPct val="0"/>
      </a:spcBef>
      <a:spcAft>
        <a:spcPct val="0"/>
      </a:spcAft>
      <a:defRPr kern="1200">
        <a:solidFill>
          <a:schemeClr val="tx1"/>
        </a:solidFill>
        <a:latin typeface="Candara" pitchFamily="34" charset="0"/>
        <a:ea typeface="ＭＳ Ｐゴシック" charset="-128"/>
        <a:cs typeface="+mn-cs"/>
      </a:defRPr>
    </a:lvl5pPr>
    <a:lvl6pPr marL="2286000" algn="l" defTabSz="914400" rtl="0" eaLnBrk="1" latinLnBrk="0" hangingPunct="1">
      <a:defRPr kern="1200">
        <a:solidFill>
          <a:schemeClr val="tx1"/>
        </a:solidFill>
        <a:latin typeface="Candara" pitchFamily="34" charset="0"/>
        <a:ea typeface="ＭＳ Ｐゴシック" charset="-128"/>
        <a:cs typeface="+mn-cs"/>
      </a:defRPr>
    </a:lvl6pPr>
    <a:lvl7pPr marL="2743200" algn="l" defTabSz="914400" rtl="0" eaLnBrk="1" latinLnBrk="0" hangingPunct="1">
      <a:defRPr kern="1200">
        <a:solidFill>
          <a:schemeClr val="tx1"/>
        </a:solidFill>
        <a:latin typeface="Candara" pitchFamily="34" charset="0"/>
        <a:ea typeface="ＭＳ Ｐゴシック" charset="-128"/>
        <a:cs typeface="+mn-cs"/>
      </a:defRPr>
    </a:lvl7pPr>
    <a:lvl8pPr marL="3200400" algn="l" defTabSz="914400" rtl="0" eaLnBrk="1" latinLnBrk="0" hangingPunct="1">
      <a:defRPr kern="1200">
        <a:solidFill>
          <a:schemeClr val="tx1"/>
        </a:solidFill>
        <a:latin typeface="Candara" pitchFamily="34" charset="0"/>
        <a:ea typeface="ＭＳ Ｐゴシック" charset="-128"/>
        <a:cs typeface="+mn-cs"/>
      </a:defRPr>
    </a:lvl8pPr>
    <a:lvl9pPr marL="3657600" algn="l" defTabSz="914400" rtl="0" eaLnBrk="1" latinLnBrk="0" hangingPunct="1">
      <a:defRPr kern="1200">
        <a:solidFill>
          <a:schemeClr val="tx1"/>
        </a:solidFill>
        <a:latin typeface="Candar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ヘッダー プレースホルダー 1"/>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atin typeface="Calibri" pitchFamily="34" charset="0"/>
                <a:ea typeface="ＭＳ Ｐゴシック" pitchFamily="50" charset="-128"/>
              </a:defRPr>
            </a:lvl1pPr>
          </a:lstStyle>
          <a:p>
            <a:pPr>
              <a:defRPr/>
            </a:pPr>
            <a:endParaRPr lang="ja-JP" altLang="en-US"/>
          </a:p>
        </p:txBody>
      </p:sp>
      <p:sp>
        <p:nvSpPr>
          <p:cNvPr id="3075" name="日付プレースホルダー 2"/>
          <p:cNvSpPr>
            <a:spLocks noGrp="1" noChangeArrowheads="1"/>
          </p:cNvSpPr>
          <p:nvPr>
            <p:ph type="dt" idx="1"/>
          </p:nvPr>
        </p:nvSpPr>
        <p:spPr bwMode="auto">
          <a:xfrm>
            <a:off x="385445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atin typeface="Calibri" pitchFamily="34" charset="0"/>
                <a:ea typeface="ＭＳ Ｐゴシック" pitchFamily="50" charset="-128"/>
              </a:defRPr>
            </a:lvl1pPr>
          </a:lstStyle>
          <a:p>
            <a:pPr>
              <a:defRPr/>
            </a:pPr>
            <a:fld id="{2631C90D-C393-4205-82D6-0CC4EF005D38}" type="datetimeFigureOut">
              <a:rPr lang="ja-JP" altLang="en-US"/>
              <a:pPr>
                <a:defRPr/>
              </a:pPr>
              <a:t>2013/1/24</a:t>
            </a:fld>
            <a:endParaRPr lang="ja-JP" altLang="en-US"/>
          </a:p>
        </p:txBody>
      </p:sp>
      <p:sp>
        <p:nvSpPr>
          <p:cNvPr id="16388" name="スライド イメージ プレースホルダー 3"/>
          <p:cNvSpPr>
            <a:spLocks noGrp="1" noChangeArrowheads="1"/>
          </p:cNvSpPr>
          <p:nvPr>
            <p:ph type="sldImg" idx="2"/>
          </p:nvPr>
        </p:nvSpPr>
        <p:spPr bwMode="auto">
          <a:xfrm>
            <a:off x="920750" y="746125"/>
            <a:ext cx="4965700"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3077" name="ノート プレースホルダー 4"/>
          <p:cNvSpPr>
            <a:spLocks noGrp="1" noChangeArrowheads="1"/>
          </p:cNvSpPr>
          <p:nvPr>
            <p:ph type="body" sz="quarter" idx="3"/>
          </p:nvPr>
        </p:nvSpPr>
        <p:spPr bwMode="auto">
          <a:xfrm>
            <a:off x="681038" y="4721225"/>
            <a:ext cx="5443537"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mpd="sng">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noProof="0" smtClean="0"/>
              <a:t>2 </a:t>
            </a:r>
            <a:r>
              <a:rPr lang="ja-JP" altLang="en-US" noProof="0" smtClean="0"/>
              <a:t>レベル</a:t>
            </a:r>
          </a:p>
          <a:p>
            <a:pPr lvl="2"/>
            <a:r>
              <a:rPr lang="ja-JP" altLang="en-US" noProof="0" smtClean="0"/>
              <a:t>第 </a:t>
            </a:r>
            <a:r>
              <a:rPr lang="en-US" noProof="0" smtClean="0"/>
              <a:t>3 </a:t>
            </a:r>
            <a:r>
              <a:rPr lang="ja-JP" altLang="en-US" noProof="0" smtClean="0"/>
              <a:t>レベル</a:t>
            </a:r>
          </a:p>
          <a:p>
            <a:pPr lvl="3"/>
            <a:r>
              <a:rPr lang="ja-JP" altLang="en-US" noProof="0" smtClean="0"/>
              <a:t>第 </a:t>
            </a:r>
            <a:r>
              <a:rPr lang="en-US" noProof="0" smtClean="0"/>
              <a:t>4 </a:t>
            </a:r>
            <a:r>
              <a:rPr lang="ja-JP" altLang="en-US" noProof="0" smtClean="0"/>
              <a:t>レベル</a:t>
            </a:r>
          </a:p>
          <a:p>
            <a:pPr lvl="4"/>
            <a:r>
              <a:rPr lang="ja-JP" altLang="en-US" noProof="0" smtClean="0"/>
              <a:t>第 </a:t>
            </a:r>
            <a:r>
              <a:rPr lang="en-US" noProof="0" smtClean="0"/>
              <a:t>5 </a:t>
            </a:r>
            <a:r>
              <a:rPr lang="ja-JP" altLang="en-US" noProof="0" smtClean="0"/>
              <a:t>レベル</a:t>
            </a:r>
          </a:p>
        </p:txBody>
      </p:sp>
      <p:sp>
        <p:nvSpPr>
          <p:cNvPr id="3078" name="フッター プレースホルダー 5"/>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smtClean="0">
                <a:latin typeface="Calibri" pitchFamily="34" charset="0"/>
                <a:ea typeface="ＭＳ Ｐゴシック" pitchFamily="50" charset="-128"/>
              </a:defRPr>
            </a:lvl1pPr>
          </a:lstStyle>
          <a:p>
            <a:pPr>
              <a:defRPr/>
            </a:pPr>
            <a:endParaRPr lang="ja-JP" altLang="en-US"/>
          </a:p>
        </p:txBody>
      </p:sp>
      <p:sp>
        <p:nvSpPr>
          <p:cNvPr id="3079" name="スライド番号プレースホルダー 6"/>
          <p:cNvSpPr>
            <a:spLocks noGrp="1" noChangeArrowheads="1"/>
          </p:cNvSpPr>
          <p:nvPr>
            <p:ph type="sldNum" sz="quarter" idx="5"/>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smtClean="0">
                <a:latin typeface="Calibri" pitchFamily="34" charset="0"/>
                <a:ea typeface="ＭＳ Ｐゴシック" pitchFamily="50" charset="-128"/>
              </a:defRPr>
            </a:lvl1pPr>
          </a:lstStyle>
          <a:p>
            <a:pPr>
              <a:defRPr/>
            </a:pPr>
            <a:fld id="{BD7271DE-328C-477D-901C-1160F0AF8E55}" type="slidenum">
              <a:rPr lang="ja-JP" altLang="en-US"/>
              <a:pPr>
                <a:defRPr/>
              </a:pPr>
              <a:t>‹#›</a:t>
            </a:fld>
            <a:endParaRPr lang="ja-JP" altLang="en-US"/>
          </a:p>
        </p:txBody>
      </p:sp>
    </p:spTree>
    <p:extLst>
      <p:ext uri="{BB962C8B-B14F-4D97-AF65-F5344CB8AC3E}">
        <p14:creationId xmlns:p14="http://schemas.microsoft.com/office/powerpoint/2010/main" val="4130163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BF7245DF-2923-40DB-9EE3-360146F4E64E}"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4E297A2-EA77-461E-90B1-9AD8DB4EAA7B}" type="slidenum">
              <a:rPr lang="ja-JP" altLang="en-US"/>
              <a:pPr>
                <a:defRPr/>
              </a:pPr>
              <a:t>‹#›</a:t>
            </a:fld>
            <a:endParaRPr lang="ja-JP" altLang="en-US"/>
          </a:p>
        </p:txBody>
      </p:sp>
    </p:spTree>
    <p:extLst>
      <p:ext uri="{BB962C8B-B14F-4D97-AF65-F5344CB8AC3E}">
        <p14:creationId xmlns:p14="http://schemas.microsoft.com/office/powerpoint/2010/main" val="113862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65FFF9BA-4575-44F5-8BD9-4FB9F56712F5}"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AA51CEC-307B-4E92-ABB9-D082340E9B0C}" type="slidenum">
              <a:rPr lang="ja-JP" altLang="en-US"/>
              <a:pPr>
                <a:defRPr/>
              </a:pPr>
              <a:t>‹#›</a:t>
            </a:fld>
            <a:endParaRPr lang="ja-JP" altLang="en-US"/>
          </a:p>
        </p:txBody>
      </p:sp>
    </p:spTree>
    <p:extLst>
      <p:ext uri="{BB962C8B-B14F-4D97-AF65-F5344CB8AC3E}">
        <p14:creationId xmlns:p14="http://schemas.microsoft.com/office/powerpoint/2010/main" val="2155423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CB8BF5FB-FD70-4AAA-AE59-BC154C66273F}"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00789F6-97A8-421A-A2CA-166CB9E7629F}" type="slidenum">
              <a:rPr lang="ja-JP" altLang="en-US"/>
              <a:pPr>
                <a:defRPr/>
              </a:pPr>
              <a:t>‹#›</a:t>
            </a:fld>
            <a:endParaRPr lang="ja-JP" altLang="en-US"/>
          </a:p>
        </p:txBody>
      </p:sp>
    </p:spTree>
    <p:extLst>
      <p:ext uri="{BB962C8B-B14F-4D97-AF65-F5344CB8AC3E}">
        <p14:creationId xmlns:p14="http://schemas.microsoft.com/office/powerpoint/2010/main" val="3151058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47C2EC08-F301-4EB8-8B6B-52634C19CB67}"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E3F3ECF-655B-4B14-A026-915D1AEB80E1}" type="slidenum">
              <a:rPr lang="ja-JP" altLang="en-US"/>
              <a:pPr>
                <a:defRPr/>
              </a:pPr>
              <a:t>‹#›</a:t>
            </a:fld>
            <a:endParaRPr lang="ja-JP" altLang="en-US"/>
          </a:p>
        </p:txBody>
      </p:sp>
    </p:spTree>
    <p:extLst>
      <p:ext uri="{BB962C8B-B14F-4D97-AF65-F5344CB8AC3E}">
        <p14:creationId xmlns:p14="http://schemas.microsoft.com/office/powerpoint/2010/main" val="2458771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91046EBD-D5F7-4EA6-A3BD-B275CA506873}"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D37C6CB-CCAA-4B67-95BE-C9265E612852}" type="slidenum">
              <a:rPr lang="ja-JP" altLang="en-US"/>
              <a:pPr>
                <a:defRPr/>
              </a:pPr>
              <a:t>‹#›</a:t>
            </a:fld>
            <a:endParaRPr lang="ja-JP" altLang="en-US"/>
          </a:p>
        </p:txBody>
      </p:sp>
    </p:spTree>
    <p:extLst>
      <p:ext uri="{BB962C8B-B14F-4D97-AF65-F5344CB8AC3E}">
        <p14:creationId xmlns:p14="http://schemas.microsoft.com/office/powerpoint/2010/main" val="682260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62F7AB9-CA35-46A9-B3BD-474267ACF29B}"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394D834-9A4E-4E14-87E0-98C92F764ADD}" type="slidenum">
              <a:rPr lang="ja-JP" altLang="en-US"/>
              <a:pPr>
                <a:defRPr/>
              </a:pPr>
              <a:t>‹#›</a:t>
            </a:fld>
            <a:endParaRPr lang="ja-JP" altLang="en-US"/>
          </a:p>
        </p:txBody>
      </p:sp>
    </p:spTree>
    <p:extLst>
      <p:ext uri="{BB962C8B-B14F-4D97-AF65-F5344CB8AC3E}">
        <p14:creationId xmlns:p14="http://schemas.microsoft.com/office/powerpoint/2010/main" val="679459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B75657EF-C875-44D4-8888-D77822C33F65}" type="datetime1">
              <a:rPr lang="ja-JP" altLang="en-US"/>
              <a:pPr>
                <a:defRPr/>
              </a:pPr>
              <a:t>2013/1/24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2A534CDD-F785-45E7-A6EF-ABAA778B32E3}" type="slidenum">
              <a:rPr lang="ja-JP" altLang="en-US"/>
              <a:pPr>
                <a:defRPr/>
              </a:pPr>
              <a:t>‹#›</a:t>
            </a:fld>
            <a:endParaRPr lang="ja-JP" altLang="en-US"/>
          </a:p>
        </p:txBody>
      </p:sp>
    </p:spTree>
    <p:extLst>
      <p:ext uri="{BB962C8B-B14F-4D97-AF65-F5344CB8AC3E}">
        <p14:creationId xmlns:p14="http://schemas.microsoft.com/office/powerpoint/2010/main" val="603420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CD538EE8-49A9-4993-A214-D653AF6A275F}" type="datetime1">
              <a:rPr lang="ja-JP" altLang="en-US"/>
              <a:pPr>
                <a:defRPr/>
              </a:pPr>
              <a:t>2013/1/24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1C98FB9A-EFE9-46CF-8675-E763C0197E68}" type="slidenum">
              <a:rPr lang="ja-JP" altLang="en-US"/>
              <a:pPr>
                <a:defRPr/>
              </a:pPr>
              <a:t>‹#›</a:t>
            </a:fld>
            <a:endParaRPr lang="ja-JP" altLang="en-US"/>
          </a:p>
        </p:txBody>
      </p:sp>
    </p:spTree>
    <p:extLst>
      <p:ext uri="{BB962C8B-B14F-4D97-AF65-F5344CB8AC3E}">
        <p14:creationId xmlns:p14="http://schemas.microsoft.com/office/powerpoint/2010/main" val="2277715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F89496AA-2CB8-4453-B347-DAB51EEE63CB}" type="datetime1">
              <a:rPr lang="ja-JP" altLang="en-US"/>
              <a:pPr>
                <a:defRPr/>
              </a:pPr>
              <a:t>2013/1/24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50F29744-0319-4912-80F6-B7C844B0C84E}" type="slidenum">
              <a:rPr lang="ja-JP" altLang="en-US"/>
              <a:pPr>
                <a:defRPr/>
              </a:pPr>
              <a:t>‹#›</a:t>
            </a:fld>
            <a:endParaRPr lang="ja-JP" altLang="en-US"/>
          </a:p>
        </p:txBody>
      </p:sp>
    </p:spTree>
    <p:extLst>
      <p:ext uri="{BB962C8B-B14F-4D97-AF65-F5344CB8AC3E}">
        <p14:creationId xmlns:p14="http://schemas.microsoft.com/office/powerpoint/2010/main" val="2844297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DF43555-DC37-4227-AEAD-39ACC0D65F76}" type="datetime1">
              <a:rPr lang="ja-JP" altLang="en-US"/>
              <a:pPr>
                <a:defRPr/>
              </a:pPr>
              <a:t>2013/1/24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3E7483DE-47C2-4380-B2DF-0ED77D9D03F7}" type="slidenum">
              <a:rPr lang="ja-JP" altLang="en-US"/>
              <a:pPr>
                <a:defRPr/>
              </a:pPr>
              <a:t>‹#›</a:t>
            </a:fld>
            <a:endParaRPr lang="ja-JP" altLang="en-US"/>
          </a:p>
        </p:txBody>
      </p:sp>
    </p:spTree>
    <p:extLst>
      <p:ext uri="{BB962C8B-B14F-4D97-AF65-F5344CB8AC3E}">
        <p14:creationId xmlns:p14="http://schemas.microsoft.com/office/powerpoint/2010/main" val="3442419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1D7E4D3-E3AC-4F0B-AEA3-B533AFA42F72}" type="datetime1">
              <a:rPr lang="ja-JP" altLang="en-US"/>
              <a:pPr>
                <a:defRPr/>
              </a:pPr>
              <a:t>2013/1/24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382227B-E746-4493-9CB1-79B1EA262E56}" type="slidenum">
              <a:rPr lang="ja-JP" altLang="en-US"/>
              <a:pPr>
                <a:defRPr/>
              </a:pPr>
              <a:t>‹#›</a:t>
            </a:fld>
            <a:endParaRPr lang="ja-JP" altLang="en-US"/>
          </a:p>
        </p:txBody>
      </p:sp>
    </p:spTree>
    <p:extLst>
      <p:ext uri="{BB962C8B-B14F-4D97-AF65-F5344CB8AC3E}">
        <p14:creationId xmlns:p14="http://schemas.microsoft.com/office/powerpoint/2010/main" val="349311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BB22C5C7-F319-4116-AC9F-1AB62742294C}"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B9800C7-A46A-4772-ABB8-CA89F49531C0}" type="slidenum">
              <a:rPr lang="ja-JP" altLang="en-US"/>
              <a:pPr>
                <a:defRPr/>
              </a:pPr>
              <a:t>‹#›</a:t>
            </a:fld>
            <a:endParaRPr lang="ja-JP" altLang="en-US"/>
          </a:p>
        </p:txBody>
      </p:sp>
    </p:spTree>
    <p:extLst>
      <p:ext uri="{BB962C8B-B14F-4D97-AF65-F5344CB8AC3E}">
        <p14:creationId xmlns:p14="http://schemas.microsoft.com/office/powerpoint/2010/main" val="3433507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EAA0AE0E-49BD-4403-ABA9-3A24E93825E5}" type="datetime1">
              <a:rPr lang="ja-JP" altLang="en-US"/>
              <a:pPr>
                <a:defRPr/>
              </a:pPr>
              <a:t>2013/1/24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6DCC72A-516A-4058-B073-3F1DB9E30A1C}" type="slidenum">
              <a:rPr lang="ja-JP" altLang="en-US"/>
              <a:pPr>
                <a:defRPr/>
              </a:pPr>
              <a:t>‹#›</a:t>
            </a:fld>
            <a:endParaRPr lang="ja-JP" altLang="en-US"/>
          </a:p>
        </p:txBody>
      </p:sp>
    </p:spTree>
    <p:extLst>
      <p:ext uri="{BB962C8B-B14F-4D97-AF65-F5344CB8AC3E}">
        <p14:creationId xmlns:p14="http://schemas.microsoft.com/office/powerpoint/2010/main" val="2873120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E6774CBC-61AD-4939-98D7-A28ABF58B76B}"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50A3EA3-C958-441F-813F-B0510D4E3E89}" type="slidenum">
              <a:rPr lang="ja-JP" altLang="en-US"/>
              <a:pPr>
                <a:defRPr/>
              </a:pPr>
              <a:t>‹#›</a:t>
            </a:fld>
            <a:endParaRPr lang="ja-JP" altLang="en-US"/>
          </a:p>
        </p:txBody>
      </p:sp>
    </p:spTree>
    <p:extLst>
      <p:ext uri="{BB962C8B-B14F-4D97-AF65-F5344CB8AC3E}">
        <p14:creationId xmlns:p14="http://schemas.microsoft.com/office/powerpoint/2010/main" val="2017626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BD0C4E2F-5C1C-4F42-B501-64B4F975FF91}"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BE1CC6C-7B97-47A7-B12C-36DF881B3C59}" type="slidenum">
              <a:rPr lang="ja-JP" altLang="en-US"/>
              <a:pPr>
                <a:defRPr/>
              </a:pPr>
              <a:t>‹#›</a:t>
            </a:fld>
            <a:endParaRPr lang="ja-JP" altLang="en-US"/>
          </a:p>
        </p:txBody>
      </p:sp>
    </p:spTree>
    <p:extLst>
      <p:ext uri="{BB962C8B-B14F-4D97-AF65-F5344CB8AC3E}">
        <p14:creationId xmlns:p14="http://schemas.microsoft.com/office/powerpoint/2010/main" val="309433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67B6E8C-AE22-4972-AFA5-09A0AB45F083}" type="datetime1">
              <a:rPr lang="ja-JP" altLang="en-US"/>
              <a:pPr>
                <a:defRPr/>
              </a:pPr>
              <a:t>2013/1/24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C792FE9-EA1C-4370-A7B6-BAF0FC9DE8D4}" type="slidenum">
              <a:rPr lang="ja-JP" altLang="en-US"/>
              <a:pPr>
                <a:defRPr/>
              </a:pPr>
              <a:t>‹#›</a:t>
            </a:fld>
            <a:endParaRPr lang="ja-JP" altLang="en-US"/>
          </a:p>
        </p:txBody>
      </p:sp>
    </p:spTree>
    <p:extLst>
      <p:ext uri="{BB962C8B-B14F-4D97-AF65-F5344CB8AC3E}">
        <p14:creationId xmlns:p14="http://schemas.microsoft.com/office/powerpoint/2010/main" val="3464766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CB014D9C-3F13-4E9F-8F02-409F9746E80E}" type="datetime1">
              <a:rPr lang="ja-JP" altLang="en-US"/>
              <a:pPr>
                <a:defRPr/>
              </a:pPr>
              <a:t>2013/1/24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B86BAE87-3C42-48E1-A515-C924ED7A00E5}" type="slidenum">
              <a:rPr lang="ja-JP" altLang="en-US"/>
              <a:pPr>
                <a:defRPr/>
              </a:pPr>
              <a:t>‹#›</a:t>
            </a:fld>
            <a:endParaRPr lang="ja-JP" altLang="en-US"/>
          </a:p>
        </p:txBody>
      </p:sp>
    </p:spTree>
    <p:extLst>
      <p:ext uri="{BB962C8B-B14F-4D97-AF65-F5344CB8AC3E}">
        <p14:creationId xmlns:p14="http://schemas.microsoft.com/office/powerpoint/2010/main" val="202417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15403477-AB57-4A86-AFAF-EF5C91624D4D}" type="datetime1">
              <a:rPr lang="ja-JP" altLang="en-US"/>
              <a:pPr>
                <a:defRPr/>
              </a:pPr>
              <a:t>2013/1/24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DCA25D40-2E01-473E-A3CC-230691FF0F21}" type="slidenum">
              <a:rPr lang="ja-JP" altLang="en-US"/>
              <a:pPr>
                <a:defRPr/>
              </a:pPr>
              <a:t>‹#›</a:t>
            </a:fld>
            <a:endParaRPr lang="ja-JP" altLang="en-US"/>
          </a:p>
        </p:txBody>
      </p:sp>
    </p:spTree>
    <p:extLst>
      <p:ext uri="{BB962C8B-B14F-4D97-AF65-F5344CB8AC3E}">
        <p14:creationId xmlns:p14="http://schemas.microsoft.com/office/powerpoint/2010/main" val="391266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99C07F7C-CA90-4A35-BFCE-8CA29250C2C2}" type="datetime1">
              <a:rPr lang="ja-JP" altLang="en-US"/>
              <a:pPr>
                <a:defRPr/>
              </a:pPr>
              <a:t>2013/1/24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C9059C62-2B0A-4531-AC06-3F704483CBDF}" type="slidenum">
              <a:rPr lang="ja-JP" altLang="en-US"/>
              <a:pPr>
                <a:defRPr/>
              </a:pPr>
              <a:t>‹#›</a:t>
            </a:fld>
            <a:endParaRPr lang="ja-JP" altLang="en-US"/>
          </a:p>
        </p:txBody>
      </p:sp>
    </p:spTree>
    <p:extLst>
      <p:ext uri="{BB962C8B-B14F-4D97-AF65-F5344CB8AC3E}">
        <p14:creationId xmlns:p14="http://schemas.microsoft.com/office/powerpoint/2010/main" val="301401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7E942FDE-C48F-46BB-9FC9-A27A10C18381}" type="datetime1">
              <a:rPr lang="ja-JP" altLang="en-US"/>
              <a:pPr>
                <a:defRPr/>
              </a:pPr>
              <a:t>2013/1/24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4FF9E32E-C328-423E-85B8-072547B16A3C}" type="slidenum">
              <a:rPr lang="ja-JP" altLang="en-US"/>
              <a:pPr>
                <a:defRPr/>
              </a:pPr>
              <a:t>‹#›</a:t>
            </a:fld>
            <a:endParaRPr lang="ja-JP" altLang="en-US"/>
          </a:p>
        </p:txBody>
      </p:sp>
    </p:spTree>
    <p:extLst>
      <p:ext uri="{BB962C8B-B14F-4D97-AF65-F5344CB8AC3E}">
        <p14:creationId xmlns:p14="http://schemas.microsoft.com/office/powerpoint/2010/main" val="61010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5642C7E-3714-4E51-8157-B0C74FADCCF7}" type="datetime1">
              <a:rPr lang="ja-JP" altLang="en-US"/>
              <a:pPr>
                <a:defRPr/>
              </a:pPr>
              <a:t>2013/1/24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258865DD-D945-42F3-9114-D979D8BF88E9}" type="slidenum">
              <a:rPr lang="ja-JP" altLang="en-US"/>
              <a:pPr>
                <a:defRPr/>
              </a:pPr>
              <a:t>‹#›</a:t>
            </a:fld>
            <a:endParaRPr lang="ja-JP" altLang="en-US"/>
          </a:p>
        </p:txBody>
      </p:sp>
    </p:spTree>
    <p:extLst>
      <p:ext uri="{BB962C8B-B14F-4D97-AF65-F5344CB8AC3E}">
        <p14:creationId xmlns:p14="http://schemas.microsoft.com/office/powerpoint/2010/main" val="369554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4B383F51-FF77-4F80-8916-8375FF7EE72F}" type="datetime1">
              <a:rPr lang="ja-JP" altLang="en-US"/>
              <a:pPr>
                <a:defRPr/>
              </a:pPr>
              <a:t>2013/1/24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BCB17DD3-9A46-493C-8CCA-E581964DA15C}" type="slidenum">
              <a:rPr lang="ja-JP" altLang="en-US"/>
              <a:pPr>
                <a:defRPr/>
              </a:pPr>
              <a:t>‹#›</a:t>
            </a:fld>
            <a:endParaRPr lang="ja-JP" altLang="en-US"/>
          </a:p>
        </p:txBody>
      </p:sp>
    </p:spTree>
    <p:extLst>
      <p:ext uri="{BB962C8B-B14F-4D97-AF65-F5344CB8AC3E}">
        <p14:creationId xmlns:p14="http://schemas.microsoft.com/office/powerpoint/2010/main" val="189478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ounded Rectangle 13"/>
          <p:cNvSpPr>
            <a:spLocks noChangeArrowheads="1"/>
          </p:cNvSpPr>
          <p:nvPr/>
        </p:nvSpPr>
        <p:spPr bwMode="auto">
          <a:xfrm>
            <a:off x="228600" y="228600"/>
            <a:ext cx="8696325" cy="2468563"/>
          </a:xfrm>
          <a:prstGeom prst="roundRect">
            <a:avLst>
              <a:gd name="adj" fmla="val 3361"/>
            </a:avLst>
          </a:prstGeom>
          <a:gradFill rotWithShape="0">
            <a:gsLst>
              <a:gs pos="0">
                <a:srgbClr val="0293E0"/>
              </a:gs>
              <a:gs pos="89999">
                <a:srgbClr val="83D3FE"/>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ea typeface="HGP明朝E" pitchFamily="18" charset="-128"/>
            </a:endParaRPr>
          </a:p>
        </p:txBody>
      </p:sp>
      <p:grpSp>
        <p:nvGrpSpPr>
          <p:cNvPr id="1027" name="Group 3"/>
          <p:cNvGrpSpPr>
            <a:grpSpLocks/>
          </p:cNvGrpSpPr>
          <p:nvPr/>
        </p:nvGrpSpPr>
        <p:grpSpPr bwMode="auto">
          <a:xfrm>
            <a:off x="211138" y="1679575"/>
            <a:ext cx="8723312" cy="1330325"/>
            <a:chOff x="0" y="0"/>
            <a:chExt cx="13027839" cy="1892300"/>
          </a:xfrm>
        </p:grpSpPr>
        <p:sp>
          <p:nvSpPr>
            <p:cNvPr id="1033" name="Freeform 14"/>
            <p:cNvSpPr>
              <a:spLocks/>
            </p:cNvSpPr>
            <p:nvPr/>
          </p:nvSpPr>
          <p:spPr bwMode="auto">
            <a:xfrm>
              <a:off x="8715376" y="206375"/>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18"/>
            <p:cNvSpPr>
              <a:spLocks/>
            </p:cNvSpPr>
            <p:nvPr/>
          </p:nvSpPr>
          <p:spPr bwMode="auto">
            <a:xfrm>
              <a:off x="3595688" y="23812"/>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 name="Freeform 22"/>
            <p:cNvSpPr>
              <a:spLocks/>
            </p:cNvSpPr>
            <p:nvPr/>
          </p:nvSpPr>
          <p:spPr bwMode="auto">
            <a:xfrm>
              <a:off x="3908426" y="41275"/>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 name="Freeform 26"/>
            <p:cNvSpPr>
              <a:spLocks/>
            </p:cNvSpPr>
            <p:nvPr/>
          </p:nvSpPr>
          <p:spPr bwMode="auto">
            <a:xfrm>
              <a:off x="8061326" y="22225"/>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37" name="Freeform 10"/>
            <p:cNvSpPr>
              <a:spLocks/>
            </p:cNvSpPr>
            <p:nvPr/>
          </p:nvSpPr>
          <p:spPr bwMode="auto">
            <a:xfrm>
              <a:off x="0" y="0"/>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28"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1034" name="Date Placeholder 3"/>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smtClean="0">
                <a:solidFill>
                  <a:schemeClr val="tx2"/>
                </a:solidFill>
                <a:ea typeface="+mn-ea"/>
              </a:defRPr>
            </a:lvl1pPr>
          </a:lstStyle>
          <a:p>
            <a:pPr>
              <a:defRPr/>
            </a:pPr>
            <a:fld id="{ACAB2B36-7D4A-42AC-91F4-AB56317C8CA3}" type="datetime1">
              <a:rPr lang="ja-JP" altLang="en-US"/>
              <a:pPr>
                <a:defRPr/>
              </a:pPr>
              <a:t>2013/1/24</a:t>
            </a:fld>
            <a:endParaRPr lang="ja-JP" altLang="en-US"/>
          </a:p>
        </p:txBody>
      </p:sp>
      <p:sp>
        <p:nvSpPr>
          <p:cNvPr id="1035" name="Footer Placeholder 4"/>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smtClean="0">
                <a:solidFill>
                  <a:schemeClr val="tx2"/>
                </a:solidFill>
                <a:ea typeface="+mn-ea"/>
              </a:defRPr>
            </a:lvl1pPr>
          </a:lstStyle>
          <a:p>
            <a:pPr>
              <a:defRPr/>
            </a:pPr>
            <a:endParaRPr lang="ja-JP" altLang="en-US"/>
          </a:p>
        </p:txBody>
      </p:sp>
      <p:sp>
        <p:nvSpPr>
          <p:cNvPr id="1036" name="Slide Number Placeholder 5"/>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smtClean="0">
                <a:solidFill>
                  <a:schemeClr val="tx2"/>
                </a:solidFill>
                <a:ea typeface="+mn-ea"/>
              </a:defRPr>
            </a:lvl1pPr>
          </a:lstStyle>
          <a:p>
            <a:pPr>
              <a:defRPr/>
            </a:pPr>
            <a:fld id="{0A76C3E6-F878-40C0-AA4C-07AF56FFB2BA}" type="slidenum">
              <a:rPr lang="ja-JP" altLang="en-US"/>
              <a:pPr>
                <a:defRPr/>
              </a:pPr>
              <a:t>‹#›</a:t>
            </a:fld>
            <a:endParaRPr lang="ja-JP" altLang="en-US"/>
          </a:p>
        </p:txBody>
      </p:sp>
      <p:sp>
        <p:nvSpPr>
          <p:cNvPr id="1032"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fontAlgn="base">
        <a:spcBef>
          <a:spcPct val="0"/>
        </a:spcBef>
        <a:spcAft>
          <a:spcPct val="0"/>
        </a:spcAft>
        <a:defRPr sz="4400">
          <a:solidFill>
            <a:srgbClr val="FFFFFF"/>
          </a:solidFill>
          <a:latin typeface="Candara" pitchFamily="34" charset="0"/>
          <a:ea typeface="HGP明朝E" pitchFamily="18" charset="-128"/>
        </a:defRPr>
      </a:lvl6pPr>
      <a:lvl7pPr marL="914400" algn="ctr" rtl="0" fontAlgn="base">
        <a:spcBef>
          <a:spcPct val="0"/>
        </a:spcBef>
        <a:spcAft>
          <a:spcPct val="0"/>
        </a:spcAft>
        <a:defRPr sz="4400">
          <a:solidFill>
            <a:srgbClr val="FFFFFF"/>
          </a:solidFill>
          <a:latin typeface="Candara" pitchFamily="34" charset="0"/>
          <a:ea typeface="HGP明朝E" pitchFamily="18" charset="-128"/>
        </a:defRPr>
      </a:lvl7pPr>
      <a:lvl8pPr marL="1371600" algn="ctr" rtl="0" fontAlgn="base">
        <a:spcBef>
          <a:spcPct val="0"/>
        </a:spcBef>
        <a:spcAft>
          <a:spcPct val="0"/>
        </a:spcAft>
        <a:defRPr sz="4400">
          <a:solidFill>
            <a:srgbClr val="FFFFFF"/>
          </a:solidFill>
          <a:latin typeface="Candara" pitchFamily="34" charset="0"/>
          <a:ea typeface="HGP明朝E" pitchFamily="18" charset="-128"/>
        </a:defRPr>
      </a:lvl8pPr>
      <a:lvl9pPr marL="1828800" algn="ctr" rtl="0" fontAlgn="base">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ounded Rectangle 15"/>
          <p:cNvSpPr>
            <a:spLocks noChangeArrowheads="1"/>
          </p:cNvSpPr>
          <p:nvPr/>
        </p:nvSpPr>
        <p:spPr bwMode="auto">
          <a:xfrm>
            <a:off x="228600" y="228600"/>
            <a:ext cx="8696325" cy="6035675"/>
          </a:xfrm>
          <a:prstGeom prst="roundRect">
            <a:avLst>
              <a:gd name="adj" fmla="val 1273"/>
            </a:avLst>
          </a:prstGeom>
          <a:gradFill rotWithShape="0">
            <a:gsLst>
              <a:gs pos="0">
                <a:srgbClr val="0293E0"/>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ea typeface="HGP明朝E" pitchFamily="18" charset="-128"/>
            </a:endParaRPr>
          </a:p>
        </p:txBody>
      </p:sp>
      <p:grpSp>
        <p:nvGrpSpPr>
          <p:cNvPr id="2051" name="Group 3"/>
          <p:cNvGrpSpPr>
            <a:grpSpLocks/>
          </p:cNvGrpSpPr>
          <p:nvPr/>
        </p:nvGrpSpPr>
        <p:grpSpPr bwMode="auto">
          <a:xfrm>
            <a:off x="211138" y="5354638"/>
            <a:ext cx="8723312" cy="1330325"/>
            <a:chOff x="0" y="0"/>
            <a:chExt cx="13011150" cy="1892300"/>
          </a:xfrm>
        </p:grpSpPr>
        <p:sp>
          <p:nvSpPr>
            <p:cNvPr id="2057" name="Freeform 14"/>
            <p:cNvSpPr>
              <a:spLocks/>
            </p:cNvSpPr>
            <p:nvPr/>
          </p:nvSpPr>
          <p:spPr bwMode="auto">
            <a:xfrm>
              <a:off x="8715375" y="206375"/>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58" name="Freeform 18"/>
            <p:cNvSpPr>
              <a:spLocks/>
            </p:cNvSpPr>
            <p:nvPr/>
          </p:nvSpPr>
          <p:spPr bwMode="auto">
            <a:xfrm>
              <a:off x="3595687" y="23812"/>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22"/>
            <p:cNvSpPr>
              <a:spLocks/>
            </p:cNvSpPr>
            <p:nvPr/>
          </p:nvSpPr>
          <p:spPr bwMode="auto">
            <a:xfrm>
              <a:off x="3908425" y="41275"/>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 name="Freeform 26"/>
            <p:cNvSpPr>
              <a:spLocks/>
            </p:cNvSpPr>
            <p:nvPr/>
          </p:nvSpPr>
          <p:spPr bwMode="auto">
            <a:xfrm>
              <a:off x="8061325" y="22225"/>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4" name="Freeform 10"/>
            <p:cNvSpPr>
              <a:spLocks/>
            </p:cNvSpPr>
            <p:nvPr/>
          </p:nvSpPr>
          <p:spPr bwMode="auto">
            <a:xfrm>
              <a:off x="0" y="0"/>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052"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2053"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2059" name="Date Placeholder 3"/>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smtClean="0">
                <a:solidFill>
                  <a:schemeClr val="tx2"/>
                </a:solidFill>
                <a:ea typeface="+mn-ea"/>
              </a:defRPr>
            </a:lvl1pPr>
          </a:lstStyle>
          <a:p>
            <a:pPr>
              <a:defRPr/>
            </a:pPr>
            <a:fld id="{766AD9AA-959C-405B-81C1-43ABBA07234F}" type="datetime1">
              <a:rPr lang="ja-JP" altLang="en-US"/>
              <a:pPr>
                <a:defRPr/>
              </a:pPr>
              <a:t>2013/1/24</a:t>
            </a:fld>
            <a:endParaRPr lang="ja-JP" altLang="en-US"/>
          </a:p>
        </p:txBody>
      </p:sp>
      <p:sp>
        <p:nvSpPr>
          <p:cNvPr id="2060" name="Footer Placeholder 4"/>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smtClean="0">
                <a:solidFill>
                  <a:schemeClr val="tx2"/>
                </a:solidFill>
                <a:ea typeface="+mn-ea"/>
              </a:defRPr>
            </a:lvl1pPr>
          </a:lstStyle>
          <a:p>
            <a:pPr>
              <a:defRPr/>
            </a:pPr>
            <a:endParaRPr lang="ja-JP" altLang="en-US"/>
          </a:p>
        </p:txBody>
      </p:sp>
      <p:sp>
        <p:nvSpPr>
          <p:cNvPr id="2061" name="Slide Number Placeholder 5"/>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smtClean="0">
                <a:solidFill>
                  <a:schemeClr val="tx2"/>
                </a:solidFill>
                <a:ea typeface="+mn-ea"/>
              </a:defRPr>
            </a:lvl1pPr>
          </a:lstStyle>
          <a:p>
            <a:pPr>
              <a:defRPr/>
            </a:pPr>
            <a:fld id="{103DAA3A-A92B-4835-8B3A-BF0E844B64B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fontAlgn="base">
        <a:spcBef>
          <a:spcPct val="0"/>
        </a:spcBef>
        <a:spcAft>
          <a:spcPct val="0"/>
        </a:spcAft>
        <a:defRPr sz="4400">
          <a:solidFill>
            <a:srgbClr val="FFFFFF"/>
          </a:solidFill>
          <a:latin typeface="Candara" pitchFamily="34" charset="0"/>
          <a:ea typeface="HGP明朝E" pitchFamily="18" charset="-128"/>
        </a:defRPr>
      </a:lvl6pPr>
      <a:lvl7pPr marL="914400" algn="ctr" rtl="0" fontAlgn="base">
        <a:spcBef>
          <a:spcPct val="0"/>
        </a:spcBef>
        <a:spcAft>
          <a:spcPct val="0"/>
        </a:spcAft>
        <a:defRPr sz="4400">
          <a:solidFill>
            <a:srgbClr val="FFFFFF"/>
          </a:solidFill>
          <a:latin typeface="Candara" pitchFamily="34" charset="0"/>
          <a:ea typeface="HGP明朝E" pitchFamily="18" charset="-128"/>
        </a:defRPr>
      </a:lvl7pPr>
      <a:lvl8pPr marL="1371600" algn="ctr" rtl="0" fontAlgn="base">
        <a:spcBef>
          <a:spcPct val="0"/>
        </a:spcBef>
        <a:spcAft>
          <a:spcPct val="0"/>
        </a:spcAft>
        <a:defRPr sz="4400">
          <a:solidFill>
            <a:srgbClr val="FFFFFF"/>
          </a:solidFill>
          <a:latin typeface="Candara" pitchFamily="34" charset="0"/>
          <a:ea typeface="HGP明朝E" pitchFamily="18" charset="-128"/>
        </a:defRPr>
      </a:lvl8pPr>
      <a:lvl9pPr marL="1828800" algn="ctr" rtl="0" fontAlgn="base">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fontAlgn="base">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idx="4294967295"/>
          </p:nvPr>
        </p:nvSpPr>
        <p:spPr>
          <a:xfrm>
            <a:off x="663575" y="1341438"/>
            <a:ext cx="7772400" cy="1871662"/>
          </a:xfrm>
        </p:spPr>
        <p:txBody>
          <a:bodyPr anchor="b"/>
          <a:lstStyle/>
          <a:p>
            <a:pPr eaLnBrk="1" hangingPunct="1"/>
            <a:r>
              <a:rPr lang="ja-JP" altLang="en-US" sz="3600" smtClean="0"/>
              <a:t>高松市地域生活支援事業（手話奉仕員派遣事業・要約筆記奉仕員派遣事業）</a:t>
            </a:r>
            <a:br>
              <a:rPr lang="ja-JP" altLang="en-US" sz="3600" smtClean="0"/>
            </a:br>
            <a:r>
              <a:rPr lang="ja-JP" altLang="en-US" sz="3600" smtClean="0"/>
              <a:t>実施要綱</a:t>
            </a:r>
          </a:p>
        </p:txBody>
      </p:sp>
      <p:sp>
        <p:nvSpPr>
          <p:cNvPr id="3075" name="サブタイトル 2"/>
          <p:cNvSpPr>
            <a:spLocks noGrp="1"/>
          </p:cNvSpPr>
          <p:nvPr>
            <p:ph type="subTitle" idx="4294967295"/>
          </p:nvPr>
        </p:nvSpPr>
        <p:spPr>
          <a:xfrm>
            <a:off x="3419475" y="5084763"/>
            <a:ext cx="4681538" cy="881062"/>
          </a:xfrm>
        </p:spPr>
        <p:txBody>
          <a:bodyPr/>
          <a:lstStyle/>
          <a:p>
            <a:pPr marL="0" indent="0" algn="ctr" eaLnBrk="1" hangingPunct="1">
              <a:buFont typeface="Symbol" pitchFamily="18" charset="2"/>
              <a:buNone/>
            </a:pPr>
            <a:r>
              <a:rPr lang="ja-JP" altLang="en-US" sz="2000" smtClean="0">
                <a:solidFill>
                  <a:schemeClr val="tx1"/>
                </a:solidFill>
              </a:rPr>
              <a:t>高松市の手話通訳派遣を考える会</a:t>
            </a:r>
            <a:endParaRPr lang="en-US" sz="2000" smtClean="0">
              <a:solidFill>
                <a:schemeClr val="tx1"/>
              </a:solidFill>
            </a:endParaRPr>
          </a:p>
          <a:p>
            <a:pPr marL="0" indent="0" algn="ctr" eaLnBrk="1" hangingPunct="1">
              <a:buFont typeface="Symbol" pitchFamily="18" charset="2"/>
              <a:buNone/>
            </a:pPr>
            <a:r>
              <a:rPr lang="ja-JP" altLang="en-US" sz="2000" smtClean="0">
                <a:solidFill>
                  <a:schemeClr val="tx1"/>
                </a:solidFill>
              </a:rPr>
              <a:t>事務局長　　太田　裕之</a:t>
            </a:r>
          </a:p>
        </p:txBody>
      </p:sp>
      <p:sp>
        <p:nvSpPr>
          <p:cNvPr id="3076" name="スライド番号プレースホルダー 3"/>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FDF4D7C6-D215-4039-B704-60342ADA93A2}" type="slidenum">
              <a:rPr lang="ja-JP" altLang="en-US" sz="1000">
                <a:solidFill>
                  <a:schemeClr val="tx2"/>
                </a:solidFill>
                <a:ea typeface="HGP明朝E" pitchFamily="18" charset="-128"/>
              </a:rPr>
              <a:pPr algn="ctr" eaLnBrk="1" hangingPunct="1"/>
              <a:t>1</a:t>
            </a:fld>
            <a:endParaRPr lang="ja-JP" altLang="en-US" sz="1000">
              <a:solidFill>
                <a:schemeClr val="tx2"/>
              </a:solidFill>
              <a:ea typeface="HGP明朝E" pitchFamily="18" charset="-128"/>
            </a:endParaRPr>
          </a:p>
        </p:txBody>
      </p:sp>
      <p:sp>
        <p:nvSpPr>
          <p:cNvPr id="3077" name="テキスト ボックス 4"/>
          <p:cNvSpPr txBox="1">
            <a:spLocks noChangeArrowheads="1"/>
          </p:cNvSpPr>
          <p:nvPr/>
        </p:nvSpPr>
        <p:spPr bwMode="auto">
          <a:xfrm>
            <a:off x="6516688" y="5876925"/>
            <a:ext cx="1943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r" eaLnBrk="1" hangingPunct="1"/>
            <a:r>
              <a:rPr lang="ja-JP" altLang="en-US">
                <a:ea typeface="HGP明朝E" pitchFamily="18" charset="-128"/>
              </a:rPr>
              <a:t>２０１２年８月１９日</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FE867B7C-579E-4EC9-B3B4-A7322CD7A7D1}" type="slidenum">
              <a:rPr lang="ja-JP" altLang="en-US" sz="1000">
                <a:solidFill>
                  <a:schemeClr val="tx2"/>
                </a:solidFill>
                <a:ea typeface="HGP明朝E" pitchFamily="18" charset="-128"/>
              </a:rPr>
              <a:pPr algn="ctr" eaLnBrk="1" hangingPunct="1"/>
              <a:t>10</a:t>
            </a:fld>
            <a:endParaRPr lang="ja-JP" altLang="en-US" sz="1000">
              <a:solidFill>
                <a:schemeClr val="tx2"/>
              </a:solidFill>
              <a:ea typeface="HGP明朝E" pitchFamily="18" charset="-128"/>
            </a:endParaRPr>
          </a:p>
        </p:txBody>
      </p:sp>
      <p:sp>
        <p:nvSpPr>
          <p:cNvPr id="12291" name="タイトル 3"/>
          <p:cNvSpPr>
            <a:spLocks noGrp="1"/>
          </p:cNvSpPr>
          <p:nvPr>
            <p:ph type="title" idx="4294967295"/>
          </p:nvPr>
        </p:nvSpPr>
        <p:spPr/>
        <p:txBody>
          <a:bodyPr/>
          <a:lstStyle/>
          <a:p>
            <a:pPr eaLnBrk="1" hangingPunct="1"/>
            <a:r>
              <a:rPr lang="ja-JP" altLang="en-US" smtClean="0">
                <a:solidFill>
                  <a:schemeClr val="tx1"/>
                </a:solidFill>
              </a:rPr>
              <a:t>（派遣対象の取扱い　内規）</a:t>
            </a:r>
          </a:p>
        </p:txBody>
      </p:sp>
      <p:graphicFrame>
        <p:nvGraphicFramePr>
          <p:cNvPr id="13316" name="Group 4"/>
          <p:cNvGraphicFramePr>
            <a:graphicFrameLocks noGrp="1"/>
          </p:cNvGraphicFramePr>
          <p:nvPr/>
        </p:nvGraphicFramePr>
        <p:xfrm>
          <a:off x="468313" y="2781300"/>
          <a:ext cx="8237537" cy="2995613"/>
        </p:xfrm>
        <a:graphic>
          <a:graphicData uri="http://schemas.openxmlformats.org/drawingml/2006/table">
            <a:tbl>
              <a:tblPr/>
              <a:tblGrid>
                <a:gridCol w="3346450"/>
                <a:gridCol w="4891087"/>
              </a:tblGrid>
              <a:tr h="771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400" b="1" i="0" u="none" strike="noStrike" cap="none" normalizeH="0" baseline="0" smtClean="0">
                          <a:ln>
                            <a:noFill/>
                          </a:ln>
                          <a:solidFill>
                            <a:schemeClr val="tx1"/>
                          </a:solidFill>
                          <a:effectLst/>
                          <a:latin typeface="Calibri" pitchFamily="34" charset="0"/>
                          <a:ea typeface="ＤＨＰ平成明朝体W3" pitchFamily="18" charset="-128"/>
                        </a:rPr>
                        <a:t>区　　　分</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400" b="1" i="0" u="none" strike="noStrike" cap="none" normalizeH="0" baseline="0" smtClean="0">
                          <a:ln>
                            <a:noFill/>
                          </a:ln>
                          <a:solidFill>
                            <a:schemeClr val="tx1"/>
                          </a:solidFill>
                          <a:effectLst/>
                          <a:latin typeface="Calibri" pitchFamily="34" charset="0"/>
                          <a:ea typeface="ＤＨＰ平成明朝体W3" pitchFamily="18" charset="-128"/>
                        </a:rPr>
                        <a:t>派遣対象事項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69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（１）生命および健康の維持増進に関すること。</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医療機関での診察、検査、投薬、手術等</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（２）身体および財産に関する権利の保持に関すること。</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官公署、裁判所、警察署等での手続、取調べ、裁判等</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（３）労働および雇用に関すること。</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就職、転職、勤務条件の確認、公共職業安定所等での相談、届出等</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9" name="Text Box 21"/>
          <p:cNvSpPr txBox="1">
            <a:spLocks noChangeArrowheads="1"/>
          </p:cNvSpPr>
          <p:nvPr/>
        </p:nvSpPr>
        <p:spPr bwMode="auto">
          <a:xfrm>
            <a:off x="468313" y="2276475"/>
            <a:ext cx="3894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ja-JP" altLang="en-US" sz="2400">
                <a:solidFill>
                  <a:srgbClr val="FF0000"/>
                </a:solidFill>
                <a:ea typeface="ＤＨＰ平成明朝体W3" pitchFamily="18" charset="-128"/>
              </a:rPr>
              <a:t>個人に対する派遣対象区分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C8B1183D-A2F1-46D0-857A-6C8E5A2C682C}" type="slidenum">
              <a:rPr lang="ja-JP" altLang="en-US" sz="1000">
                <a:solidFill>
                  <a:schemeClr val="tx2"/>
                </a:solidFill>
                <a:ea typeface="HGP明朝E" pitchFamily="18" charset="-128"/>
              </a:rPr>
              <a:pPr algn="ctr" eaLnBrk="1" hangingPunct="1"/>
              <a:t>11</a:t>
            </a:fld>
            <a:endParaRPr lang="ja-JP" altLang="en-US" sz="1000">
              <a:solidFill>
                <a:schemeClr val="tx2"/>
              </a:solidFill>
              <a:ea typeface="HGP明朝E" pitchFamily="18" charset="-128"/>
            </a:endParaRPr>
          </a:p>
        </p:txBody>
      </p:sp>
      <p:sp>
        <p:nvSpPr>
          <p:cNvPr id="13315" name="タイトル 3"/>
          <p:cNvSpPr>
            <a:spLocks noGrp="1"/>
          </p:cNvSpPr>
          <p:nvPr>
            <p:ph type="title" idx="4294967295"/>
          </p:nvPr>
        </p:nvSpPr>
        <p:spPr/>
        <p:txBody>
          <a:bodyPr/>
          <a:lstStyle/>
          <a:p>
            <a:pPr eaLnBrk="1" hangingPunct="1"/>
            <a:r>
              <a:rPr lang="ja-JP" altLang="en-US" smtClean="0">
                <a:solidFill>
                  <a:schemeClr val="tx1"/>
                </a:solidFill>
              </a:rPr>
              <a:t>（派遣対象の取扱い　内規）</a:t>
            </a:r>
          </a:p>
        </p:txBody>
      </p:sp>
      <p:graphicFrame>
        <p:nvGraphicFramePr>
          <p:cNvPr id="14340" name="Group 4"/>
          <p:cNvGraphicFramePr>
            <a:graphicFrameLocks noGrp="1"/>
          </p:cNvGraphicFramePr>
          <p:nvPr/>
        </p:nvGraphicFramePr>
        <p:xfrm>
          <a:off x="684213" y="2276475"/>
          <a:ext cx="7939087" cy="3778250"/>
        </p:xfrm>
        <a:graphic>
          <a:graphicData uri="http://schemas.openxmlformats.org/drawingml/2006/table">
            <a:tbl>
              <a:tblPr/>
              <a:tblGrid>
                <a:gridCol w="3306762"/>
                <a:gridCol w="4632325"/>
              </a:tblGrid>
              <a:tr h="757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400" b="1" i="0" u="none" strike="noStrike" cap="none" normalizeH="0" baseline="0" smtClean="0">
                          <a:ln>
                            <a:noFill/>
                          </a:ln>
                          <a:solidFill>
                            <a:schemeClr val="tx1"/>
                          </a:solidFill>
                          <a:effectLst/>
                          <a:latin typeface="Calibri" pitchFamily="34" charset="0"/>
                          <a:ea typeface="ＤＨＰ平成明朝体W3" pitchFamily="18" charset="-128"/>
                        </a:rPr>
                        <a:t>区　　　分</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400" b="1" i="0" u="none" strike="noStrike" cap="none" normalizeH="0" baseline="0" smtClean="0">
                          <a:ln>
                            <a:noFill/>
                          </a:ln>
                          <a:solidFill>
                            <a:schemeClr val="tx1"/>
                          </a:solidFill>
                          <a:effectLst/>
                          <a:latin typeface="Calibri" pitchFamily="34" charset="0"/>
                          <a:ea typeface="ＤＨＰ平成明朝体W3" pitchFamily="18" charset="-128"/>
                        </a:rPr>
                        <a:t>派遣対象事項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69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（４）住宅に関すること。</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賃貸住宅の申込手続き、住宅購入説明会等</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（５）教育に関すること。</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solidFill>
                            <a:srgbClr val="FF0000"/>
                          </a:solidFill>
                          <a:effectLst/>
                          <a:latin typeface="Calibri" pitchFamily="34" charset="0"/>
                          <a:ea typeface="ＤＨＰ平成明朝体W3" pitchFamily="18" charset="-128"/>
                        </a:rPr>
                        <a:t>入学式・卒業式、</a:t>
                      </a:r>
                      <a:r>
                        <a:rPr kumimoji="0" lang="ja-JP" altLang="ja-JP" sz="2000" b="0" i="0" u="none" strike="noStrike" cap="none" normalizeH="0" baseline="0" smtClean="0">
                          <a:ln>
                            <a:noFill/>
                          </a:ln>
                          <a:solidFill>
                            <a:srgbClr val="FF0000"/>
                          </a:solidFill>
                          <a:effectLst/>
                          <a:latin typeface="Calibri" pitchFamily="34" charset="0"/>
                          <a:ea typeface="ＤＨＰ平成明朝体W3" pitchFamily="18" charset="-128"/>
                        </a:rPr>
                        <a:t>PTA</a:t>
                      </a:r>
                      <a:r>
                        <a:rPr kumimoji="0" lang="ja-JP" sz="2000" b="0" i="0" u="none" strike="noStrike" cap="none" normalizeH="0" baseline="0" smtClean="0">
                          <a:ln>
                            <a:noFill/>
                          </a:ln>
                          <a:solidFill>
                            <a:srgbClr val="FF0000"/>
                          </a:solidFill>
                          <a:effectLst/>
                          <a:latin typeface="Calibri" pitchFamily="34" charset="0"/>
                          <a:ea typeface="ＤＨＰ平成明朝体W3" pitchFamily="18" charset="-128"/>
                        </a:rPr>
                        <a:t>総会、教育相談、進路相談等</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016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（６）地域生活に関すること。</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冠婚葬祭（対象者が主催等であるものに限る）、地域の総会・説明会等</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（７）社会参加に関すること。</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solidFill>
                            <a:srgbClr val="FF0000"/>
                          </a:solidFill>
                          <a:effectLst/>
                          <a:latin typeface="Calibri" pitchFamily="34" charset="0"/>
                          <a:ea typeface="ＤＨＰ平成明朝体W3" pitchFamily="18" charset="-128"/>
                        </a:rPr>
                        <a:t>社会参加を促進する講座、講演会、研修会等</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6" name="Text Box 25"/>
          <p:cNvSpPr txBox="1">
            <a:spLocks noChangeArrowheads="1"/>
          </p:cNvSpPr>
          <p:nvPr/>
        </p:nvSpPr>
        <p:spPr bwMode="auto">
          <a:xfrm>
            <a:off x="612775" y="1701800"/>
            <a:ext cx="389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ja-JP" altLang="en-US" sz="2400">
                <a:solidFill>
                  <a:srgbClr val="FF0000"/>
                </a:solidFill>
                <a:ea typeface="ＤＨＰ平成明朝体W3" pitchFamily="18" charset="-128"/>
              </a:rPr>
              <a:t>個人に対する派遣対象区分</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B47ACF26-D070-415C-A739-934177641EBF}" type="slidenum">
              <a:rPr lang="ja-JP" altLang="en-US" sz="1000">
                <a:solidFill>
                  <a:schemeClr val="tx2"/>
                </a:solidFill>
                <a:ea typeface="HGP明朝E" pitchFamily="18" charset="-128"/>
              </a:rPr>
              <a:pPr algn="ctr" eaLnBrk="1" hangingPunct="1"/>
              <a:t>12</a:t>
            </a:fld>
            <a:endParaRPr lang="ja-JP" altLang="en-US" sz="1000">
              <a:solidFill>
                <a:schemeClr val="tx2"/>
              </a:solidFill>
              <a:ea typeface="HGP明朝E" pitchFamily="18" charset="-128"/>
            </a:endParaRPr>
          </a:p>
        </p:txBody>
      </p:sp>
      <p:sp>
        <p:nvSpPr>
          <p:cNvPr id="14339" name="タイトル 3"/>
          <p:cNvSpPr>
            <a:spLocks noGrp="1"/>
          </p:cNvSpPr>
          <p:nvPr>
            <p:ph type="title" idx="4294967295"/>
          </p:nvPr>
        </p:nvSpPr>
        <p:spPr>
          <a:xfrm>
            <a:off x="457200" y="339725"/>
            <a:ext cx="8229600" cy="785813"/>
          </a:xfrm>
        </p:spPr>
        <p:txBody>
          <a:bodyPr/>
          <a:lstStyle/>
          <a:p>
            <a:pPr eaLnBrk="1" hangingPunct="1"/>
            <a:r>
              <a:rPr lang="ja-JP" altLang="en-US" smtClean="0">
                <a:solidFill>
                  <a:schemeClr val="tx1"/>
                </a:solidFill>
              </a:rPr>
              <a:t>（派遣対象の取扱い　内規）</a:t>
            </a:r>
          </a:p>
        </p:txBody>
      </p:sp>
      <p:graphicFrame>
        <p:nvGraphicFramePr>
          <p:cNvPr id="15364" name="Group 4"/>
          <p:cNvGraphicFramePr>
            <a:graphicFrameLocks noGrp="1"/>
          </p:cNvGraphicFramePr>
          <p:nvPr/>
        </p:nvGraphicFramePr>
        <p:xfrm>
          <a:off x="396875" y="3286125"/>
          <a:ext cx="8235950" cy="2954338"/>
        </p:xfrm>
        <a:graphic>
          <a:graphicData uri="http://schemas.openxmlformats.org/drawingml/2006/table">
            <a:tbl>
              <a:tblPr/>
              <a:tblGrid>
                <a:gridCol w="4362450"/>
                <a:gridCol w="3873500"/>
              </a:tblGrid>
              <a:tr h="6367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400" b="1" i="0" u="none" strike="noStrike" cap="none" normalizeH="0" baseline="0" smtClean="0">
                          <a:ln>
                            <a:noFill/>
                          </a:ln>
                          <a:solidFill>
                            <a:schemeClr val="tx1"/>
                          </a:solidFill>
                          <a:effectLst/>
                          <a:latin typeface="Calibri" pitchFamily="34" charset="0"/>
                          <a:ea typeface="ＤＨＰ平成明朝体W3" pitchFamily="18" charset="-128"/>
                        </a:rPr>
                        <a:t>区　　　分</a:t>
                      </a:r>
                    </a:p>
                  </a:txBody>
                  <a:tcPr marT="45730" marB="4573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400" b="1" i="0" u="none" strike="noStrike" cap="none" normalizeH="0" baseline="0" smtClean="0">
                          <a:ln>
                            <a:noFill/>
                          </a:ln>
                          <a:solidFill>
                            <a:schemeClr val="tx1"/>
                          </a:solidFill>
                          <a:effectLst/>
                          <a:latin typeface="Calibri" pitchFamily="34" charset="0"/>
                          <a:ea typeface="ＤＨＰ平成明朝体W3" pitchFamily="18" charset="-128"/>
                        </a:rPr>
                        <a:t>派遣対象事項</a:t>
                      </a:r>
                    </a:p>
                  </a:txBody>
                  <a:tcPr marT="45730" marB="4573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3109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（１）市または市に準じる団体が主催の行事で聴覚障害者等が対象となるものおよび市民への周知・啓発が必要と認められるもの</a:t>
                      </a:r>
                    </a:p>
                  </a:txBody>
                  <a:tcPr marT="45730" marB="4573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式典、研修会、講演会等で奉仕員の派遣について、予算措置がなされていないもの</a:t>
                      </a:r>
                    </a:p>
                  </a:txBody>
                  <a:tcPr marT="45730" marB="4573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0669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（２）聴覚障害者等の福祉を目的とする団体の主催の行事</a:t>
                      </a:r>
                      <a:r>
                        <a:rPr kumimoji="0" lang="ja-JP" sz="2000" b="0" i="0" u="none" strike="noStrike" cap="none" normalizeH="0" baseline="0" smtClean="0">
                          <a:ln>
                            <a:noFill/>
                          </a:ln>
                          <a:solidFill>
                            <a:srgbClr val="FF0000"/>
                          </a:solidFill>
                          <a:effectLst/>
                          <a:latin typeface="Calibri" pitchFamily="34" charset="0"/>
                          <a:ea typeface="ＤＨＰ平成明朝体W3" pitchFamily="18" charset="-128"/>
                        </a:rPr>
                        <a:t>（要約筆記奉仕員の派遣に限る。）</a:t>
                      </a:r>
                    </a:p>
                  </a:txBody>
                  <a:tcPr marT="45730" marB="4573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00000"/>
                        <a:buFont typeface="Symbol" pitchFamily="18" charset="2"/>
                        <a:buNone/>
                        <a:tabLst/>
                      </a:pPr>
                      <a:r>
                        <a:rPr kumimoji="0" lang="ja-JP" sz="2000" b="0" i="0" u="none" strike="noStrike" cap="none" normalizeH="0" baseline="0" smtClean="0">
                          <a:ln>
                            <a:noFill/>
                          </a:ln>
                          <a:effectLst/>
                          <a:latin typeface="Calibri" pitchFamily="34" charset="0"/>
                          <a:ea typeface="ＤＨＰ平成明朝体W3" pitchFamily="18" charset="-128"/>
                        </a:rPr>
                        <a:t>定例会、臨時会、研修会等で市民の参加が多数のもの</a:t>
                      </a:r>
                    </a:p>
                  </a:txBody>
                  <a:tcPr marT="45730" marB="4573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4" name="Text Box 18"/>
          <p:cNvSpPr txBox="1">
            <a:spLocks noChangeArrowheads="1"/>
          </p:cNvSpPr>
          <p:nvPr/>
        </p:nvSpPr>
        <p:spPr bwMode="auto">
          <a:xfrm>
            <a:off x="396875" y="1557338"/>
            <a:ext cx="8208963"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ja-JP" altLang="en-US" sz="2400">
                <a:ea typeface="ＤＨＰ平成明朝体W3" pitchFamily="18" charset="-128"/>
              </a:rPr>
              <a:t>２　団体に対する派遣について</a:t>
            </a:r>
          </a:p>
          <a:p>
            <a:pPr eaLnBrk="1" hangingPunct="1"/>
            <a:r>
              <a:rPr lang="ja-JP" altLang="en-US" sz="2400">
                <a:ea typeface="ＤＨＰ平成明朝体W3" pitchFamily="18" charset="-128"/>
              </a:rPr>
              <a:t>　団体に対する奉仕員の派遣対象は、多数の対象者が同時に意思疎通を図る必要があり、次の表の区分に応じて、それぞれの派遣対象事項に定めるとおりとする。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solidFill>
                  <a:srgbClr val="FF0000"/>
                </a:solidFill>
              </a:rPr>
              <a:t>手話も要約筆記も実施要綱は同じ</a:t>
            </a:r>
          </a:p>
        </p:txBody>
      </p:sp>
      <p:sp>
        <p:nvSpPr>
          <p:cNvPr id="15363" name="Rectangle 3"/>
          <p:cNvSpPr>
            <a:spLocks noGrp="1" noChangeArrowheads="1"/>
          </p:cNvSpPr>
          <p:nvPr>
            <p:ph type="body" idx="1"/>
          </p:nvPr>
        </p:nvSpPr>
        <p:spPr/>
        <p:txBody>
          <a:bodyPr/>
          <a:lstStyle/>
          <a:p>
            <a:pPr eaLnBrk="1" hangingPunct="1"/>
            <a:r>
              <a:rPr lang="ja-JP" smtClean="0">
                <a:solidFill>
                  <a:schemeClr val="tx1"/>
                </a:solidFill>
              </a:rPr>
              <a:t>高松市の実施要綱は、利用制限するために定めたもの</a:t>
            </a:r>
          </a:p>
          <a:p>
            <a:pPr eaLnBrk="1" hangingPunct="1"/>
            <a:r>
              <a:rPr lang="ja-JP" smtClean="0">
                <a:solidFill>
                  <a:schemeClr val="tx1"/>
                </a:solidFill>
              </a:rPr>
              <a:t>親が教育に責任を持つのは高校までと高松市は話している。（一般社会ではそうでしょうか？）</a:t>
            </a:r>
          </a:p>
          <a:p>
            <a:pPr eaLnBrk="1" hangingPunct="1"/>
            <a:r>
              <a:rPr lang="ja-JP" smtClean="0">
                <a:solidFill>
                  <a:schemeClr val="tx1"/>
                </a:solidFill>
              </a:rPr>
              <a:t>団体派遣では、ろう者を差別的な扱いをしている</a:t>
            </a:r>
          </a:p>
          <a:p>
            <a:pPr eaLnBrk="1" hangingPunct="1">
              <a:buFont typeface="Symbol" pitchFamily="18" charset="2"/>
              <a:buNone/>
            </a:pPr>
            <a:r>
              <a:rPr lang="ja-JP" smtClean="0"/>
              <a:t>　 </a:t>
            </a:r>
            <a:r>
              <a:rPr lang="ja-JP" smtClean="0">
                <a:solidFill>
                  <a:srgbClr val="FF0000"/>
                </a:solidFill>
              </a:rPr>
              <a:t>何故、ろうあ団体は手話通訳派遣を受けられないのか？</a:t>
            </a:r>
          </a:p>
          <a:p>
            <a:pPr eaLnBrk="1" hangingPunct="1"/>
            <a:r>
              <a:rPr lang="ja-JP" smtClean="0">
                <a:solidFill>
                  <a:schemeClr val="tx1"/>
                </a:solidFill>
              </a:rPr>
              <a:t>こんな酷い実施要綱で運用している高松市の人権意識</a:t>
            </a:r>
            <a:r>
              <a:rPr lang="ja-JP" smtClean="0">
                <a:solidFill>
                  <a:srgbClr val="FF0000"/>
                </a:solidFill>
              </a:rPr>
              <a:t>（人権尊重都市宣言）</a:t>
            </a:r>
            <a:r>
              <a:rPr lang="ja-JP" smtClean="0">
                <a:solidFill>
                  <a:schemeClr val="tx1"/>
                </a:solidFill>
              </a:rPr>
              <a:t>を疑う</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コンテンツ プレースホルダー 1"/>
          <p:cNvSpPr>
            <a:spLocks noGrp="1"/>
          </p:cNvSpPr>
          <p:nvPr>
            <p:ph idx="4294967295"/>
          </p:nvPr>
        </p:nvSpPr>
        <p:spPr>
          <a:xfrm>
            <a:off x="900113" y="2420938"/>
            <a:ext cx="7407275" cy="3384550"/>
          </a:xfrm>
        </p:spPr>
        <p:txBody>
          <a:bodyPr/>
          <a:lstStyle/>
          <a:p>
            <a:pPr marL="0" indent="0" eaLnBrk="1" hangingPunct="1">
              <a:buFont typeface="Symbol" pitchFamily="18" charset="2"/>
              <a:buNone/>
            </a:pPr>
            <a:r>
              <a:rPr lang="ja-JP" altLang="en-US" sz="3200" smtClean="0">
                <a:solidFill>
                  <a:schemeClr val="tx1"/>
                </a:solidFill>
              </a:rPr>
              <a:t>第１条　この要綱は、障害者自立支援法（平成１７年法律第１２３号）第７７条に規定する地域生活支援事業として実施する手話奉仕員派遣事業および要約筆記奉仕員派遣事業（以下「事業」という。）に関して必要な事項を定めるものとする。　</a:t>
            </a:r>
            <a:endParaRPr lang="en-US" smtClean="0">
              <a:solidFill>
                <a:schemeClr val="tx1"/>
              </a:solidFill>
            </a:endParaRPr>
          </a:p>
          <a:p>
            <a:pPr marL="0" indent="0" eaLnBrk="1" hangingPunct="1">
              <a:buFont typeface="Symbol" pitchFamily="18" charset="2"/>
              <a:buNone/>
            </a:pPr>
            <a:endParaRPr lang="ja-JP" altLang="en-US" smtClean="0"/>
          </a:p>
        </p:txBody>
      </p:sp>
      <p:sp>
        <p:nvSpPr>
          <p:cNvPr id="4099" name="タイトル 2"/>
          <p:cNvSpPr>
            <a:spLocks noGrp="1"/>
          </p:cNvSpPr>
          <p:nvPr>
            <p:ph type="title" idx="4294967295"/>
          </p:nvPr>
        </p:nvSpPr>
        <p:spPr/>
        <p:txBody>
          <a:bodyPr/>
          <a:lstStyle/>
          <a:p>
            <a:pPr eaLnBrk="1" hangingPunct="1"/>
            <a:r>
              <a:rPr lang="ja-JP" altLang="en-US" smtClean="0">
                <a:solidFill>
                  <a:schemeClr val="tx1"/>
                </a:solidFill>
              </a:rPr>
              <a:t>（趣旨）</a:t>
            </a:r>
          </a:p>
        </p:txBody>
      </p:sp>
      <p:sp>
        <p:nvSpPr>
          <p:cNvPr id="4100" name="スライド番号プレースホルダー 3"/>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E78A6419-7F53-4EBA-939B-20FA874BF45F}" type="slidenum">
              <a:rPr lang="ja-JP" altLang="en-US" sz="1000">
                <a:solidFill>
                  <a:schemeClr val="tx2"/>
                </a:solidFill>
                <a:ea typeface="HGP明朝E" pitchFamily="18" charset="-128"/>
              </a:rPr>
              <a:pPr algn="ctr" eaLnBrk="1" hangingPunct="1"/>
              <a:t>2</a:t>
            </a:fld>
            <a:endParaRPr lang="ja-JP" altLang="en-US" sz="1000">
              <a:solidFill>
                <a:schemeClr val="tx2"/>
              </a:solidFill>
              <a:ea typeface="HGP明朝E" pitchFamily="18"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コンテンツ プレースホルダー 1"/>
          <p:cNvSpPr>
            <a:spLocks noGrp="1"/>
          </p:cNvSpPr>
          <p:nvPr>
            <p:ph idx="4294967295"/>
          </p:nvPr>
        </p:nvSpPr>
        <p:spPr>
          <a:xfrm>
            <a:off x="871538" y="2674938"/>
            <a:ext cx="7408862" cy="2049462"/>
          </a:xfrm>
        </p:spPr>
        <p:txBody>
          <a:bodyPr/>
          <a:lstStyle/>
          <a:p>
            <a:pPr marL="0" indent="0" eaLnBrk="1" hangingPunct="1">
              <a:buFont typeface="Symbol" pitchFamily="18" charset="2"/>
              <a:buNone/>
            </a:pPr>
            <a:r>
              <a:rPr lang="ja-JP" smtClean="0">
                <a:solidFill>
                  <a:schemeClr val="tx1"/>
                </a:solidFill>
              </a:rPr>
              <a:t>第２条　事業の対象者は、市内に住所を有し、聴覚、言　　　　　　語機能等の障害により意思疎通を図ることに障害がある障害者であって、</a:t>
            </a:r>
            <a:r>
              <a:rPr lang="ja-JP" smtClean="0">
                <a:solidFill>
                  <a:srgbClr val="FF0000"/>
                </a:solidFill>
              </a:rPr>
              <a:t>外出</a:t>
            </a:r>
            <a:r>
              <a:rPr lang="ja-JP" smtClean="0">
                <a:solidFill>
                  <a:schemeClr val="tx1"/>
                </a:solidFill>
              </a:rPr>
              <a:t>し次に掲げる行為をする場合に適当な意思伝達の仲介者が得られないもの（以下「聴覚障　害者等」という。）とする。</a:t>
            </a:r>
          </a:p>
        </p:txBody>
      </p:sp>
      <p:sp>
        <p:nvSpPr>
          <p:cNvPr id="5123"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291E443A-EED6-4646-9803-F71DD794A569}" type="slidenum">
              <a:rPr lang="ja-JP" altLang="en-US" sz="1000">
                <a:solidFill>
                  <a:schemeClr val="tx2"/>
                </a:solidFill>
                <a:ea typeface="HGP明朝E" pitchFamily="18" charset="-128"/>
              </a:rPr>
              <a:pPr algn="ctr" eaLnBrk="1" hangingPunct="1"/>
              <a:t>3</a:t>
            </a:fld>
            <a:endParaRPr lang="ja-JP" altLang="en-US" sz="1000">
              <a:solidFill>
                <a:schemeClr val="tx2"/>
              </a:solidFill>
              <a:ea typeface="HGP明朝E" pitchFamily="18" charset="-128"/>
            </a:endParaRPr>
          </a:p>
        </p:txBody>
      </p:sp>
      <p:sp>
        <p:nvSpPr>
          <p:cNvPr id="5124" name="タイトル 3"/>
          <p:cNvSpPr>
            <a:spLocks noGrp="1"/>
          </p:cNvSpPr>
          <p:nvPr>
            <p:ph type="title" idx="4294967295"/>
          </p:nvPr>
        </p:nvSpPr>
        <p:spPr/>
        <p:txBody>
          <a:bodyPr/>
          <a:lstStyle/>
          <a:p>
            <a:pPr eaLnBrk="1" hangingPunct="1"/>
            <a:r>
              <a:rPr lang="ja-JP" altLang="en-US" smtClean="0">
                <a:solidFill>
                  <a:schemeClr val="tx1"/>
                </a:solidFill>
              </a:rPr>
              <a:t>（対象者）</a:t>
            </a:r>
          </a:p>
        </p:txBody>
      </p:sp>
      <p:sp>
        <p:nvSpPr>
          <p:cNvPr id="5125" name="テキスト ボックス 4"/>
          <p:cNvSpPr txBox="1">
            <a:spLocks noChangeArrowheads="1"/>
          </p:cNvSpPr>
          <p:nvPr/>
        </p:nvSpPr>
        <p:spPr bwMode="auto">
          <a:xfrm>
            <a:off x="1042988" y="4868863"/>
            <a:ext cx="7058025"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外出に限定していること。</a:t>
            </a:r>
            <a:endParaRPr lang="en-US">
              <a:solidFill>
                <a:srgbClr val="FF0000"/>
              </a:solidFill>
              <a:ea typeface="HGP明朝E" pitchFamily="18" charset="-128"/>
            </a:endParaRPr>
          </a:p>
          <a:p>
            <a:pPr eaLnBrk="1" hangingPunct="1"/>
            <a:r>
              <a:rPr lang="ja-JP" altLang="en-US">
                <a:solidFill>
                  <a:srgbClr val="FF0000"/>
                </a:solidFill>
                <a:ea typeface="HGP明朝E" pitchFamily="18" charset="-128"/>
              </a:rPr>
              <a:t>　　　家の中への派遣は認めていない。（遺産相続であっても認めない。）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コンテンツ プレースホルダー 1"/>
          <p:cNvSpPr>
            <a:spLocks noGrp="1"/>
          </p:cNvSpPr>
          <p:nvPr>
            <p:ph idx="4294967295"/>
          </p:nvPr>
        </p:nvSpPr>
        <p:spPr>
          <a:xfrm>
            <a:off x="827088" y="1989138"/>
            <a:ext cx="7408862" cy="2336800"/>
          </a:xfrm>
        </p:spPr>
        <p:txBody>
          <a:bodyPr/>
          <a:lstStyle/>
          <a:p>
            <a:pPr marL="0" indent="0" eaLnBrk="1" hangingPunct="1">
              <a:buFont typeface="Symbol" pitchFamily="18" charset="2"/>
              <a:buNone/>
            </a:pPr>
            <a:r>
              <a:rPr lang="ja-JP" altLang="en-US" smtClean="0">
                <a:solidFill>
                  <a:schemeClr val="tx1"/>
                </a:solidFill>
              </a:rPr>
              <a:t>（１）　官公署、医療機関等における手続きその他の行為</a:t>
            </a:r>
            <a:endParaRPr lang="en-US" smtClean="0">
              <a:solidFill>
                <a:schemeClr val="tx1"/>
              </a:solidFill>
            </a:endParaRPr>
          </a:p>
          <a:p>
            <a:pPr marL="0" indent="0" eaLnBrk="1" hangingPunct="1">
              <a:buFont typeface="Symbol" pitchFamily="18" charset="2"/>
              <a:buNone/>
            </a:pPr>
            <a:r>
              <a:rPr lang="ja-JP" altLang="en-US" smtClean="0">
                <a:solidFill>
                  <a:schemeClr val="tx1"/>
                </a:solidFill>
              </a:rPr>
              <a:t>（２）　市または聴覚障害者等の福祉を目的とする団体が</a:t>
            </a:r>
            <a:endParaRPr lang="en-US" smtClean="0">
              <a:solidFill>
                <a:schemeClr val="tx1"/>
              </a:solidFill>
            </a:endParaRPr>
          </a:p>
          <a:p>
            <a:pPr marL="0" indent="0" eaLnBrk="1" hangingPunct="1">
              <a:buFont typeface="Symbol" pitchFamily="18" charset="2"/>
              <a:buNone/>
            </a:pPr>
            <a:r>
              <a:rPr lang="ja-JP" altLang="en-US" smtClean="0">
                <a:solidFill>
                  <a:schemeClr val="tx1"/>
                </a:solidFill>
              </a:rPr>
              <a:t>　　　主催する行事で、市長が適当と認めるものへの参加</a:t>
            </a:r>
            <a:endParaRPr lang="en-US" smtClean="0">
              <a:solidFill>
                <a:schemeClr val="tx1"/>
              </a:solidFill>
            </a:endParaRPr>
          </a:p>
          <a:p>
            <a:pPr marL="0" indent="0" eaLnBrk="1" hangingPunct="1">
              <a:buFont typeface="Symbol" pitchFamily="18" charset="2"/>
              <a:buNone/>
            </a:pPr>
            <a:r>
              <a:rPr lang="ja-JP" altLang="en-US" smtClean="0">
                <a:solidFill>
                  <a:schemeClr val="tx1"/>
                </a:solidFill>
              </a:rPr>
              <a:t>（３）　前２号に掲げるもののほか、市長が聴覚障害者等の</a:t>
            </a:r>
            <a:endParaRPr lang="en-US" smtClean="0">
              <a:solidFill>
                <a:schemeClr val="tx1"/>
              </a:solidFill>
            </a:endParaRPr>
          </a:p>
          <a:p>
            <a:pPr marL="0" indent="0" eaLnBrk="1" hangingPunct="1">
              <a:buFont typeface="Symbol" pitchFamily="18" charset="2"/>
              <a:buNone/>
            </a:pPr>
            <a:r>
              <a:rPr lang="ja-JP" altLang="en-US" smtClean="0">
                <a:solidFill>
                  <a:schemeClr val="tx1"/>
                </a:solidFill>
              </a:rPr>
              <a:t>　　　社会参加の促進に寄与すると認める行為</a:t>
            </a:r>
          </a:p>
        </p:txBody>
      </p:sp>
      <p:sp>
        <p:nvSpPr>
          <p:cNvPr id="6147"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79A0B094-B956-4B81-9CC2-BAD5B11BAF2D}" type="slidenum">
              <a:rPr lang="ja-JP" altLang="en-US" sz="1000">
                <a:solidFill>
                  <a:schemeClr val="tx2"/>
                </a:solidFill>
                <a:ea typeface="HGP明朝E" pitchFamily="18" charset="-128"/>
              </a:rPr>
              <a:pPr algn="ctr" eaLnBrk="1" hangingPunct="1"/>
              <a:t>4</a:t>
            </a:fld>
            <a:endParaRPr lang="ja-JP" altLang="en-US" sz="1000">
              <a:solidFill>
                <a:schemeClr val="tx2"/>
              </a:solidFill>
              <a:ea typeface="HGP明朝E" pitchFamily="18" charset="-128"/>
            </a:endParaRPr>
          </a:p>
        </p:txBody>
      </p:sp>
      <p:sp>
        <p:nvSpPr>
          <p:cNvPr id="6148" name="タイトル 3"/>
          <p:cNvSpPr>
            <a:spLocks noGrp="1"/>
          </p:cNvSpPr>
          <p:nvPr>
            <p:ph type="title" idx="4294967295"/>
          </p:nvPr>
        </p:nvSpPr>
        <p:spPr/>
        <p:txBody>
          <a:bodyPr/>
          <a:lstStyle/>
          <a:p>
            <a:pPr eaLnBrk="1" hangingPunct="1"/>
            <a:r>
              <a:rPr lang="ja-JP" altLang="en-US" smtClean="0">
                <a:solidFill>
                  <a:schemeClr val="tx1"/>
                </a:solidFill>
              </a:rPr>
              <a:t>（対象者）</a:t>
            </a:r>
          </a:p>
        </p:txBody>
      </p:sp>
      <p:sp>
        <p:nvSpPr>
          <p:cNvPr id="6149" name="テキスト ボックス 4"/>
          <p:cNvSpPr txBox="1">
            <a:spLocks noChangeArrowheads="1"/>
          </p:cNvSpPr>
          <p:nvPr/>
        </p:nvSpPr>
        <p:spPr bwMode="auto">
          <a:xfrm>
            <a:off x="900113" y="4437063"/>
            <a:ext cx="7272337" cy="203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派遣できる範囲が限られている。社会参加につながっていない。行政　　の都合優先。</a:t>
            </a:r>
            <a:endParaRPr lang="en-US">
              <a:solidFill>
                <a:srgbClr val="FF0000"/>
              </a:solidFill>
              <a:ea typeface="HGP明朝E" pitchFamily="18" charset="-128"/>
            </a:endParaRPr>
          </a:p>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団体行事への参加は、個人申請で認めていると解釈できるが、実際には難聴協会行事（要約筆記派遣）のみ認めている。</a:t>
            </a:r>
            <a:endParaRPr lang="en-US">
              <a:solidFill>
                <a:srgbClr val="FF0000"/>
              </a:solidFill>
              <a:ea typeface="HGP明朝E" pitchFamily="18" charset="-128"/>
            </a:endParaRPr>
          </a:p>
          <a:p>
            <a:pPr eaLnBrk="1" hangingPunct="1"/>
            <a:r>
              <a:rPr lang="ja-JP" altLang="en-US">
                <a:solidFill>
                  <a:srgbClr val="FF0000"/>
                </a:solidFill>
                <a:ea typeface="HGP明朝E" pitchFamily="18" charset="-128"/>
              </a:rPr>
              <a:t>　　　高松市政出前講座のみ昨年より手話通訳派遣が認められた。</a:t>
            </a:r>
            <a:endParaRPr lang="en-US">
              <a:solidFill>
                <a:srgbClr val="FF0000"/>
              </a:solidFill>
              <a:ea typeface="HGP明朝E" pitchFamily="18" charset="-128"/>
            </a:endParaRPr>
          </a:p>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社会参加に寄与しなければ派遣は、認めない。（単なる社会参加は認　　めない。）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コンテンツ プレースホルダー 1"/>
          <p:cNvSpPr>
            <a:spLocks noGrp="1"/>
          </p:cNvSpPr>
          <p:nvPr>
            <p:ph idx="4294967295"/>
          </p:nvPr>
        </p:nvSpPr>
        <p:spPr>
          <a:xfrm>
            <a:off x="827088" y="2133600"/>
            <a:ext cx="7408862" cy="2697163"/>
          </a:xfrm>
        </p:spPr>
        <p:txBody>
          <a:bodyPr/>
          <a:lstStyle/>
          <a:p>
            <a:pPr marL="0" indent="0" eaLnBrk="1" hangingPunct="1">
              <a:buFont typeface="Symbol" pitchFamily="18" charset="2"/>
              <a:buNone/>
            </a:pPr>
            <a:r>
              <a:rPr lang="ja-JP" altLang="en-US" smtClean="0">
                <a:solidFill>
                  <a:schemeClr val="tx1"/>
                </a:solidFill>
              </a:rPr>
              <a:t>２　前項の規定にかかわらず、聴覚障害者等の外出目的が、次に該当するときは、派遣の対象としない。</a:t>
            </a:r>
            <a:endParaRPr lang="en-US" smtClean="0">
              <a:solidFill>
                <a:schemeClr val="tx1"/>
              </a:solidFill>
            </a:endParaRPr>
          </a:p>
          <a:p>
            <a:pPr marL="0" indent="0" eaLnBrk="1" hangingPunct="1">
              <a:buFont typeface="Symbol" pitchFamily="18" charset="2"/>
              <a:buNone/>
            </a:pPr>
            <a:r>
              <a:rPr lang="ja-JP" altLang="en-US" smtClean="0">
                <a:solidFill>
                  <a:schemeClr val="tx1"/>
                </a:solidFill>
              </a:rPr>
              <a:t>（１）　政治的または宗教的な目的を有する場合</a:t>
            </a:r>
            <a:endParaRPr lang="en-US" smtClean="0">
              <a:solidFill>
                <a:schemeClr val="tx1"/>
              </a:solidFill>
            </a:endParaRPr>
          </a:p>
          <a:p>
            <a:pPr marL="0" indent="0" eaLnBrk="1" hangingPunct="1">
              <a:buFont typeface="Symbol" pitchFamily="18" charset="2"/>
              <a:buNone/>
            </a:pPr>
            <a:r>
              <a:rPr lang="ja-JP" altLang="en-US" smtClean="0">
                <a:solidFill>
                  <a:schemeClr val="tx1"/>
                </a:solidFill>
              </a:rPr>
              <a:t>（２）　営利を目的とする場合</a:t>
            </a:r>
            <a:endParaRPr lang="en-US" smtClean="0">
              <a:solidFill>
                <a:schemeClr val="tx1"/>
              </a:solidFill>
            </a:endParaRPr>
          </a:p>
          <a:p>
            <a:pPr marL="0" indent="0" eaLnBrk="1" hangingPunct="1">
              <a:buFont typeface="Symbol" pitchFamily="18" charset="2"/>
              <a:buNone/>
            </a:pPr>
            <a:r>
              <a:rPr lang="ja-JP" altLang="en-US" smtClean="0">
                <a:solidFill>
                  <a:schemeClr val="tx1"/>
                </a:solidFill>
              </a:rPr>
              <a:t>（３）　前号に掲げるもののほか、市長が不適当と認める場合</a:t>
            </a:r>
          </a:p>
        </p:txBody>
      </p:sp>
      <p:sp>
        <p:nvSpPr>
          <p:cNvPr id="7171"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DF967ADF-E806-4F22-AE89-4D7B124E0540}" type="slidenum">
              <a:rPr lang="ja-JP" altLang="en-US" sz="1000">
                <a:solidFill>
                  <a:schemeClr val="tx2"/>
                </a:solidFill>
                <a:ea typeface="HGP明朝E" pitchFamily="18" charset="-128"/>
              </a:rPr>
              <a:pPr algn="ctr" eaLnBrk="1" hangingPunct="1"/>
              <a:t>5</a:t>
            </a:fld>
            <a:endParaRPr lang="ja-JP" altLang="en-US" sz="1000">
              <a:solidFill>
                <a:schemeClr val="tx2"/>
              </a:solidFill>
              <a:ea typeface="HGP明朝E" pitchFamily="18" charset="-128"/>
            </a:endParaRPr>
          </a:p>
        </p:txBody>
      </p:sp>
      <p:sp>
        <p:nvSpPr>
          <p:cNvPr id="7172" name="タイトル 3"/>
          <p:cNvSpPr>
            <a:spLocks noGrp="1"/>
          </p:cNvSpPr>
          <p:nvPr>
            <p:ph type="title" idx="4294967295"/>
          </p:nvPr>
        </p:nvSpPr>
        <p:spPr/>
        <p:txBody>
          <a:bodyPr/>
          <a:lstStyle/>
          <a:p>
            <a:pPr eaLnBrk="1" hangingPunct="1"/>
            <a:r>
              <a:rPr lang="ja-JP" altLang="en-US" smtClean="0">
                <a:solidFill>
                  <a:schemeClr val="tx1"/>
                </a:solidFill>
              </a:rPr>
              <a:t>（対象者）</a:t>
            </a:r>
          </a:p>
        </p:txBody>
      </p:sp>
      <p:sp>
        <p:nvSpPr>
          <p:cNvPr id="7173" name="テキスト ボックス 4"/>
          <p:cNvSpPr txBox="1">
            <a:spLocks noChangeArrowheads="1"/>
          </p:cNvSpPr>
          <p:nvPr/>
        </p:nvSpPr>
        <p:spPr bwMode="auto">
          <a:xfrm>
            <a:off x="755650" y="4868863"/>
            <a:ext cx="7561263"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高松市の派遣要綱では、基本的には官公署、医療機関等における手続き　以外は全て市長の判断となっている。</a:t>
            </a:r>
            <a:endParaRPr lang="en-US">
              <a:solidFill>
                <a:srgbClr val="FF0000"/>
              </a:solidFill>
              <a:ea typeface="HGP明朝E" pitchFamily="18" charset="-128"/>
            </a:endParaRPr>
          </a:p>
          <a:p>
            <a:pPr eaLnBrk="1" hangingPunct="1"/>
            <a:r>
              <a:rPr lang="ja-JP" altLang="en-US">
                <a:solidFill>
                  <a:srgbClr val="FF0000"/>
                </a:solidFill>
                <a:ea typeface="HGP明朝E" pitchFamily="18" charset="-128"/>
              </a:rPr>
              <a:t>　　　この要綱は、明らかに利用を制限するために定められており、社会参加を促進したり、自立した生活を支援するためのものとは言いがたい。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コンテンツ プレースホルダー 1"/>
          <p:cNvSpPr>
            <a:spLocks noGrp="1"/>
          </p:cNvSpPr>
          <p:nvPr>
            <p:ph idx="4294967295"/>
          </p:nvPr>
        </p:nvSpPr>
        <p:spPr>
          <a:xfrm>
            <a:off x="827088" y="2133600"/>
            <a:ext cx="7408862" cy="1871663"/>
          </a:xfrm>
        </p:spPr>
        <p:txBody>
          <a:bodyPr/>
          <a:lstStyle/>
          <a:p>
            <a:pPr marL="0" indent="0" eaLnBrk="1" hangingPunct="1">
              <a:buFont typeface="Symbol" pitchFamily="18" charset="2"/>
              <a:buNone/>
            </a:pPr>
            <a:r>
              <a:rPr lang="ja-JP" smtClean="0">
                <a:solidFill>
                  <a:schemeClr val="tx1"/>
                </a:solidFill>
              </a:rPr>
              <a:t>第３条　事業は、聴覚障害者等が</a:t>
            </a:r>
            <a:r>
              <a:rPr lang="ja-JP" smtClean="0">
                <a:solidFill>
                  <a:srgbClr val="FF0000"/>
                </a:solidFill>
              </a:rPr>
              <a:t>外出</a:t>
            </a:r>
            <a:r>
              <a:rPr lang="ja-JP" smtClean="0">
                <a:solidFill>
                  <a:schemeClr val="tx1"/>
                </a:solidFill>
              </a:rPr>
              <a:t>するときに手話奉仕員または要約筆記奉仕員（以下「奉仕員」という。）を派遣し、手話通訳、要約筆記その他意思疎通に必要な支援を行うこととする。</a:t>
            </a:r>
          </a:p>
        </p:txBody>
      </p:sp>
      <p:sp>
        <p:nvSpPr>
          <p:cNvPr id="8195"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596D7D62-D146-4539-A900-BADF4CBD16B9}" type="slidenum">
              <a:rPr lang="ja-JP" altLang="en-US" sz="1000">
                <a:solidFill>
                  <a:schemeClr val="tx2"/>
                </a:solidFill>
                <a:ea typeface="HGP明朝E" pitchFamily="18" charset="-128"/>
              </a:rPr>
              <a:pPr algn="ctr" eaLnBrk="1" hangingPunct="1"/>
              <a:t>6</a:t>
            </a:fld>
            <a:endParaRPr lang="ja-JP" altLang="en-US" sz="1000">
              <a:solidFill>
                <a:schemeClr val="tx2"/>
              </a:solidFill>
              <a:ea typeface="HGP明朝E" pitchFamily="18" charset="-128"/>
            </a:endParaRPr>
          </a:p>
        </p:txBody>
      </p:sp>
      <p:sp>
        <p:nvSpPr>
          <p:cNvPr id="8196" name="タイトル 3"/>
          <p:cNvSpPr>
            <a:spLocks noGrp="1"/>
          </p:cNvSpPr>
          <p:nvPr>
            <p:ph type="title" idx="4294967295"/>
          </p:nvPr>
        </p:nvSpPr>
        <p:spPr/>
        <p:txBody>
          <a:bodyPr/>
          <a:lstStyle/>
          <a:p>
            <a:pPr eaLnBrk="1" hangingPunct="1"/>
            <a:r>
              <a:rPr lang="ja-JP" altLang="en-US" smtClean="0">
                <a:solidFill>
                  <a:schemeClr val="tx1"/>
                </a:solidFill>
              </a:rPr>
              <a:t>（事業の内容）</a:t>
            </a:r>
          </a:p>
        </p:txBody>
      </p:sp>
      <p:sp>
        <p:nvSpPr>
          <p:cNvPr id="8197" name="テキスト ボックス 4"/>
          <p:cNvSpPr txBox="1">
            <a:spLocks noChangeArrowheads="1"/>
          </p:cNvSpPr>
          <p:nvPr/>
        </p:nvSpPr>
        <p:spPr bwMode="auto">
          <a:xfrm>
            <a:off x="755650" y="4868863"/>
            <a:ext cx="7561263"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外出に限定している。</a:t>
            </a:r>
            <a:endParaRPr lang="en-US">
              <a:solidFill>
                <a:srgbClr val="FF0000"/>
              </a:solidFill>
              <a:ea typeface="HGP明朝E" pitchFamily="18" charset="-128"/>
            </a:endParaRPr>
          </a:p>
          <a:p>
            <a:pPr eaLnBrk="1" hangingPunct="1"/>
            <a:r>
              <a:rPr lang="ja-JP" altLang="en-US">
                <a:solidFill>
                  <a:srgbClr val="FF0000"/>
                </a:solidFill>
                <a:ea typeface="HGP明朝E" pitchFamily="18" charset="-128"/>
              </a:rPr>
              <a:t>　　　手話通訳や要約筆記を必要とする場面は、在宅でも沢山ありますが、一切認めておりません。（例外としては、学校教師による家庭訪問は認めている。）</a:t>
            </a:r>
            <a:endParaRPr lang="en-US">
              <a:solidFill>
                <a:srgbClr val="FF0000"/>
              </a:solidFill>
              <a:ea typeface="HGP明朝E" pitchFamily="18"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コンテンツ プレースホルダー 1"/>
          <p:cNvSpPr>
            <a:spLocks noGrp="1"/>
          </p:cNvSpPr>
          <p:nvPr>
            <p:ph idx="4294967295"/>
          </p:nvPr>
        </p:nvSpPr>
        <p:spPr>
          <a:xfrm>
            <a:off x="828675" y="2492375"/>
            <a:ext cx="7407275" cy="1439863"/>
          </a:xfrm>
        </p:spPr>
        <p:txBody>
          <a:bodyPr/>
          <a:lstStyle/>
          <a:p>
            <a:pPr marL="0" indent="0" eaLnBrk="1" hangingPunct="1">
              <a:buFont typeface="Symbol" pitchFamily="18" charset="2"/>
              <a:buNone/>
            </a:pPr>
            <a:r>
              <a:rPr lang="ja-JP" smtClean="0">
                <a:solidFill>
                  <a:schemeClr val="tx1"/>
                </a:solidFill>
              </a:rPr>
              <a:t>第５条　奉仕員の派遣範囲は、</a:t>
            </a:r>
            <a:r>
              <a:rPr lang="ja-JP" smtClean="0">
                <a:solidFill>
                  <a:srgbClr val="FF0000"/>
                </a:solidFill>
              </a:rPr>
              <a:t>本市の区域内</a:t>
            </a:r>
            <a:r>
              <a:rPr lang="ja-JP" smtClean="0">
                <a:solidFill>
                  <a:schemeClr val="tx1"/>
                </a:solidFill>
              </a:rPr>
              <a:t>とする。ただし、市長が特に必要であると認める場合は、この限りでない。</a:t>
            </a:r>
          </a:p>
        </p:txBody>
      </p:sp>
      <p:sp>
        <p:nvSpPr>
          <p:cNvPr id="9219"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1412CEBF-3A94-435F-BD7B-6D0A4B7A99B7}" type="slidenum">
              <a:rPr lang="ja-JP" altLang="en-US" sz="1000">
                <a:solidFill>
                  <a:schemeClr val="tx2"/>
                </a:solidFill>
                <a:ea typeface="HGP明朝E" pitchFamily="18" charset="-128"/>
              </a:rPr>
              <a:pPr algn="ctr" eaLnBrk="1" hangingPunct="1"/>
              <a:t>7</a:t>
            </a:fld>
            <a:endParaRPr lang="ja-JP" altLang="en-US" sz="1000">
              <a:solidFill>
                <a:schemeClr val="tx2"/>
              </a:solidFill>
              <a:ea typeface="HGP明朝E" pitchFamily="18" charset="-128"/>
            </a:endParaRPr>
          </a:p>
        </p:txBody>
      </p:sp>
      <p:sp>
        <p:nvSpPr>
          <p:cNvPr id="9220" name="タイトル 3"/>
          <p:cNvSpPr>
            <a:spLocks noGrp="1"/>
          </p:cNvSpPr>
          <p:nvPr>
            <p:ph type="title" idx="4294967295"/>
          </p:nvPr>
        </p:nvSpPr>
        <p:spPr/>
        <p:txBody>
          <a:bodyPr/>
          <a:lstStyle/>
          <a:p>
            <a:pPr eaLnBrk="1" hangingPunct="1"/>
            <a:r>
              <a:rPr lang="ja-JP" altLang="en-US" smtClean="0">
                <a:solidFill>
                  <a:schemeClr val="tx1"/>
                </a:solidFill>
              </a:rPr>
              <a:t>（派遣の範囲）</a:t>
            </a:r>
          </a:p>
        </p:txBody>
      </p:sp>
      <p:sp>
        <p:nvSpPr>
          <p:cNvPr id="9221" name="テキスト ボックス 4"/>
          <p:cNvSpPr txBox="1">
            <a:spLocks noChangeArrowheads="1"/>
          </p:cNvSpPr>
          <p:nvPr/>
        </p:nvSpPr>
        <p:spPr bwMode="auto">
          <a:xfrm>
            <a:off x="755650" y="4222750"/>
            <a:ext cx="7562850" cy="2019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高松市内に限定している。</a:t>
            </a:r>
            <a:endParaRPr lang="en-US">
              <a:solidFill>
                <a:srgbClr val="FF0000"/>
              </a:solidFill>
              <a:ea typeface="HGP明朝E" pitchFamily="18" charset="-128"/>
            </a:endParaRPr>
          </a:p>
          <a:p>
            <a:pPr eaLnBrk="1" hangingPunct="1"/>
            <a:r>
              <a:rPr lang="ja-JP" altLang="en-US">
                <a:solidFill>
                  <a:srgbClr val="FF0000"/>
                </a:solidFill>
                <a:ea typeface="HGP明朝E" pitchFamily="18" charset="-128"/>
              </a:rPr>
              <a:t>　　 何故？聴覚障害者は市外で用事をしてはならないのか？</a:t>
            </a:r>
          </a:p>
          <a:p>
            <a:pPr eaLnBrk="1" hangingPunct="1"/>
            <a:r>
              <a:rPr lang="ja-JP" altLang="en-US">
                <a:solidFill>
                  <a:srgbClr val="FF0000"/>
                </a:solidFill>
                <a:ea typeface="HGP明朝E" pitchFamily="18" charset="-128"/>
              </a:rPr>
              <a:t>　　 仕事も学校も全て市内でないといけないのか？</a:t>
            </a:r>
          </a:p>
          <a:p>
            <a:pPr eaLnBrk="1" hangingPunct="1"/>
            <a:r>
              <a:rPr lang="ja-JP" altLang="en-US">
                <a:solidFill>
                  <a:srgbClr val="FF0000"/>
                </a:solidFill>
                <a:ea typeface="HGP明朝E" pitchFamily="18" charset="-128"/>
              </a:rPr>
              <a:t>　　 選択の自由や行動の自由はないのか？</a:t>
            </a:r>
          </a:p>
          <a:p>
            <a:pPr eaLnBrk="1" hangingPunct="1"/>
            <a:r>
              <a:rPr lang="ja-JP" altLang="en-US">
                <a:solidFill>
                  <a:srgbClr val="FF0000"/>
                </a:solidFill>
                <a:ea typeface="HGP明朝E" pitchFamily="18" charset="-128"/>
              </a:rPr>
              <a:t>　　 何故？聴覚障害者は、市長に全てを伺わないと行動できないのか？</a:t>
            </a:r>
          </a:p>
          <a:p>
            <a:pPr eaLnBrk="1" hangingPunct="1"/>
            <a:r>
              <a:rPr lang="ja-JP" altLang="en-US">
                <a:solidFill>
                  <a:srgbClr val="FF0000"/>
                </a:solidFill>
                <a:ea typeface="HGP明朝E" pitchFamily="18" charset="-128"/>
              </a:rPr>
              <a:t>　　 聞こえる市民は、当たり前のように暮らせても聴覚障害者は自由に暮らせ　</a:t>
            </a:r>
          </a:p>
          <a:p>
            <a:pPr eaLnBrk="1" hangingPunct="1"/>
            <a:r>
              <a:rPr lang="ja-JP" altLang="en-US">
                <a:solidFill>
                  <a:srgbClr val="FF0000"/>
                </a:solidFill>
                <a:ea typeface="HGP明朝E" pitchFamily="18" charset="-128"/>
              </a:rPr>
              <a:t>　　 ない。</a:t>
            </a:r>
            <a:endParaRPr lang="en-US">
              <a:solidFill>
                <a:srgbClr val="FF0000"/>
              </a:solidFill>
              <a:ea typeface="HGP明朝E" pitchFamily="18"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コンテンツ プレースホルダー 1"/>
          <p:cNvSpPr>
            <a:spLocks noGrp="1"/>
          </p:cNvSpPr>
          <p:nvPr>
            <p:ph idx="4294967295"/>
          </p:nvPr>
        </p:nvSpPr>
        <p:spPr>
          <a:xfrm>
            <a:off x="828675" y="1557338"/>
            <a:ext cx="7407275" cy="3095625"/>
          </a:xfrm>
        </p:spPr>
        <p:txBody>
          <a:bodyPr/>
          <a:lstStyle/>
          <a:p>
            <a:pPr marL="0" indent="0" eaLnBrk="1" hangingPunct="1">
              <a:lnSpc>
                <a:spcPct val="90000"/>
              </a:lnSpc>
              <a:buFont typeface="Symbol" pitchFamily="18" charset="2"/>
              <a:buNone/>
            </a:pPr>
            <a:r>
              <a:rPr lang="ja-JP" smtClean="0">
                <a:solidFill>
                  <a:schemeClr val="tx1"/>
                </a:solidFill>
              </a:rPr>
              <a:t>第６条　奉仕員の派遣を受けようとする者は、あらかじめ派遣を希望する日時、場所、外出の目的等を直接実施機関に申し出るものとする。</a:t>
            </a:r>
          </a:p>
          <a:p>
            <a:pPr marL="0" indent="0" eaLnBrk="1" hangingPunct="1">
              <a:lnSpc>
                <a:spcPct val="90000"/>
              </a:lnSpc>
              <a:buFont typeface="Symbol" pitchFamily="18" charset="2"/>
              <a:buNone/>
            </a:pPr>
            <a:r>
              <a:rPr lang="ja-JP" smtClean="0">
                <a:solidFill>
                  <a:schemeClr val="tx1"/>
                </a:solidFill>
              </a:rPr>
              <a:t>２　実施機関は、前項の申出があったときは、市長にその内容を報告しなければならない。</a:t>
            </a:r>
          </a:p>
          <a:p>
            <a:pPr marL="0" indent="0" eaLnBrk="1" hangingPunct="1">
              <a:lnSpc>
                <a:spcPct val="90000"/>
              </a:lnSpc>
              <a:buFont typeface="Symbol" pitchFamily="18" charset="2"/>
              <a:buNone/>
            </a:pPr>
            <a:r>
              <a:rPr lang="ja-JP" smtClean="0">
                <a:solidFill>
                  <a:schemeClr val="tx1"/>
                </a:solidFill>
              </a:rPr>
              <a:t>３　市長は、前項の報告を受けたときは、奉仕員の派遣の可否を決定し、実施機関を通じて第１項の申出をした者に通知するものとする。</a:t>
            </a:r>
          </a:p>
        </p:txBody>
      </p:sp>
      <p:sp>
        <p:nvSpPr>
          <p:cNvPr id="10243"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7DC7E83C-E47E-4DB1-8643-4834E8B2F854}" type="slidenum">
              <a:rPr lang="ja-JP" altLang="en-US" sz="1000">
                <a:solidFill>
                  <a:schemeClr val="tx2"/>
                </a:solidFill>
                <a:ea typeface="HGP明朝E" pitchFamily="18" charset="-128"/>
              </a:rPr>
              <a:pPr algn="ctr" eaLnBrk="1" hangingPunct="1"/>
              <a:t>8</a:t>
            </a:fld>
            <a:endParaRPr lang="ja-JP" altLang="en-US" sz="1000">
              <a:solidFill>
                <a:schemeClr val="tx2"/>
              </a:solidFill>
              <a:ea typeface="HGP明朝E" pitchFamily="18" charset="-128"/>
            </a:endParaRPr>
          </a:p>
        </p:txBody>
      </p:sp>
      <p:sp>
        <p:nvSpPr>
          <p:cNvPr id="10244" name="タイトル 3"/>
          <p:cNvSpPr>
            <a:spLocks noGrp="1"/>
          </p:cNvSpPr>
          <p:nvPr>
            <p:ph type="title" idx="4294967295"/>
          </p:nvPr>
        </p:nvSpPr>
        <p:spPr/>
        <p:txBody>
          <a:bodyPr/>
          <a:lstStyle/>
          <a:p>
            <a:pPr eaLnBrk="1" hangingPunct="1"/>
            <a:r>
              <a:rPr lang="ja-JP" altLang="en-US" smtClean="0">
                <a:solidFill>
                  <a:schemeClr val="tx1"/>
                </a:solidFill>
              </a:rPr>
              <a:t>（派遣手続等）</a:t>
            </a:r>
          </a:p>
        </p:txBody>
      </p:sp>
      <p:sp>
        <p:nvSpPr>
          <p:cNvPr id="10245" name="テキスト ボックス 4"/>
          <p:cNvSpPr txBox="1">
            <a:spLocks noChangeArrowheads="1"/>
          </p:cNvSpPr>
          <p:nvPr/>
        </p:nvSpPr>
        <p:spPr bwMode="auto">
          <a:xfrm>
            <a:off x="755650" y="4508500"/>
            <a:ext cx="7562850" cy="1746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eaLnBrk="1" hangingPunct="1"/>
            <a:r>
              <a:rPr lang="en-US" altLang="ja-JP">
                <a:solidFill>
                  <a:srgbClr val="FF0000"/>
                </a:solidFill>
                <a:ea typeface="HGP明朝E" pitchFamily="18" charset="-128"/>
              </a:rPr>
              <a:t>※</a:t>
            </a:r>
            <a:r>
              <a:rPr lang="ja-JP" altLang="en-US">
                <a:solidFill>
                  <a:srgbClr val="FF0000"/>
                </a:solidFill>
                <a:ea typeface="HGP明朝E" pitchFamily="18" charset="-128"/>
              </a:rPr>
              <a:t>　ほとんどの場合は、この規定とおりに実施されず、実施機関の判断に委ねられている。</a:t>
            </a:r>
          </a:p>
          <a:p>
            <a:pPr eaLnBrk="1" hangingPunct="1"/>
            <a:r>
              <a:rPr lang="ja-JP" altLang="en-US">
                <a:solidFill>
                  <a:srgbClr val="FF0000"/>
                </a:solidFill>
                <a:ea typeface="HGP明朝E" pitchFamily="18" charset="-128"/>
              </a:rPr>
              <a:t>　　 高松市の怠慢である。（聴覚障害者の現状が直接伝わらないので、行政は理解できない環境になっている。）</a:t>
            </a:r>
          </a:p>
          <a:p>
            <a:pPr eaLnBrk="1" hangingPunct="1"/>
            <a:r>
              <a:rPr lang="ja-JP" altLang="en-US">
                <a:solidFill>
                  <a:srgbClr val="FF0000"/>
                </a:solidFill>
                <a:ea typeface="HGP明朝E" pitchFamily="18" charset="-128"/>
              </a:rPr>
              <a:t>　　高松市に直接不服を申し立てない限り派遣却下はないことになる。</a:t>
            </a:r>
            <a:endParaRPr lang="en-US">
              <a:solidFill>
                <a:srgbClr val="FF0000"/>
              </a:solidFill>
              <a:ea typeface="HGP明朝E" pitchFamily="18" charset="-128"/>
            </a:endParaRPr>
          </a:p>
          <a:p>
            <a:pPr eaLnBrk="1" hangingPunct="1"/>
            <a:r>
              <a:rPr lang="ja-JP" altLang="en-US">
                <a:solidFill>
                  <a:srgbClr val="FF0000"/>
                </a:solidFill>
                <a:ea typeface="HGP明朝E" pitchFamily="18" charset="-128"/>
              </a:rPr>
              <a:t>　　 </a:t>
            </a:r>
            <a:endParaRPr lang="en-US">
              <a:solidFill>
                <a:srgbClr val="FF0000"/>
              </a:solidFill>
              <a:ea typeface="HGP明朝E" pitchFamily="18"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コンテンツ プレースホルダー 1"/>
          <p:cNvSpPr>
            <a:spLocks noGrp="1"/>
          </p:cNvSpPr>
          <p:nvPr>
            <p:ph idx="4294967295"/>
          </p:nvPr>
        </p:nvSpPr>
        <p:spPr>
          <a:xfrm>
            <a:off x="828675" y="2420938"/>
            <a:ext cx="7408863" cy="3600450"/>
          </a:xfrm>
        </p:spPr>
        <p:txBody>
          <a:bodyPr/>
          <a:lstStyle/>
          <a:p>
            <a:pPr marL="0" indent="0" eaLnBrk="1" hangingPunct="1">
              <a:buFont typeface="Symbol" pitchFamily="18" charset="2"/>
              <a:buNone/>
            </a:pPr>
            <a:r>
              <a:rPr lang="ja-JP" smtClean="0">
                <a:solidFill>
                  <a:schemeClr val="tx1"/>
                </a:solidFill>
              </a:rPr>
              <a:t>　高松市地域生活支援事業（手話奉仕員派遣事業・要約筆記奉仕員派遣事業）実施要綱第２条に規定する奉仕員の派遣対象の取り扱いを次のとおり定める。</a:t>
            </a:r>
          </a:p>
          <a:p>
            <a:pPr marL="0" indent="0" eaLnBrk="1" hangingPunct="1">
              <a:buFont typeface="Symbol" pitchFamily="18" charset="2"/>
              <a:buNone/>
            </a:pPr>
            <a:endParaRPr lang="ja-JP" altLang="ja-JP" smtClean="0">
              <a:solidFill>
                <a:schemeClr val="tx1"/>
              </a:solidFill>
            </a:endParaRPr>
          </a:p>
          <a:p>
            <a:pPr marL="0" indent="0" eaLnBrk="1" hangingPunct="1">
              <a:buFont typeface="Symbol" pitchFamily="18" charset="2"/>
              <a:buNone/>
            </a:pPr>
            <a:r>
              <a:rPr lang="ja-JP" smtClean="0">
                <a:solidFill>
                  <a:schemeClr val="tx1"/>
                </a:solidFill>
              </a:rPr>
              <a:t>１．個人に対する派遣について</a:t>
            </a:r>
          </a:p>
          <a:p>
            <a:pPr marL="0" indent="0" eaLnBrk="1" hangingPunct="1">
              <a:buFont typeface="Symbol" pitchFamily="18" charset="2"/>
              <a:buNone/>
            </a:pPr>
            <a:r>
              <a:rPr lang="ja-JP" smtClean="0">
                <a:solidFill>
                  <a:schemeClr val="tx1"/>
                </a:solidFill>
              </a:rPr>
              <a:t>　個人に対する奉仕員の派遣対象は、社会生活上必要不可欠な用務であり、次の表の区分に応じて、それぞれの派遣対象事項に定めるとおりとする。</a:t>
            </a:r>
          </a:p>
        </p:txBody>
      </p:sp>
      <p:sp>
        <p:nvSpPr>
          <p:cNvPr id="11267" name="スライド番号プレースホルダー 2"/>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ndara" pitchFamily="34" charset="0"/>
                <a:ea typeface="ＭＳ Ｐゴシック" charset="-128"/>
              </a:defRPr>
            </a:lvl1pPr>
            <a:lvl2pPr marL="742950" indent="-285750" eaLnBrk="0" hangingPunct="0">
              <a:defRPr>
                <a:solidFill>
                  <a:schemeClr val="tx1"/>
                </a:solidFill>
                <a:latin typeface="Candara" pitchFamily="34" charset="0"/>
                <a:ea typeface="ＭＳ Ｐゴシック" charset="-128"/>
              </a:defRPr>
            </a:lvl2pPr>
            <a:lvl3pPr marL="1143000" indent="-228600" eaLnBrk="0" hangingPunct="0">
              <a:defRPr>
                <a:solidFill>
                  <a:schemeClr val="tx1"/>
                </a:solidFill>
                <a:latin typeface="Candara" pitchFamily="34" charset="0"/>
                <a:ea typeface="ＭＳ Ｐゴシック" charset="-128"/>
              </a:defRPr>
            </a:lvl3pPr>
            <a:lvl4pPr marL="1600200" indent="-228600" eaLnBrk="0" hangingPunct="0">
              <a:defRPr>
                <a:solidFill>
                  <a:schemeClr val="tx1"/>
                </a:solidFill>
                <a:latin typeface="Candara" pitchFamily="34" charset="0"/>
                <a:ea typeface="ＭＳ Ｐゴシック" charset="-128"/>
              </a:defRPr>
            </a:lvl4pPr>
            <a:lvl5pPr marL="2057400" indent="-228600" eaLnBrk="0" hangingPunct="0">
              <a:defRPr>
                <a:solidFill>
                  <a:schemeClr val="tx1"/>
                </a:solidFill>
                <a:latin typeface="Candara"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ndara"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ndara"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ndara"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ndara" pitchFamily="34" charset="0"/>
                <a:ea typeface="ＭＳ Ｐゴシック" charset="-128"/>
              </a:defRPr>
            </a:lvl9pPr>
          </a:lstStyle>
          <a:p>
            <a:pPr algn="ctr" eaLnBrk="1" hangingPunct="1"/>
            <a:fld id="{AAB8C9BA-779D-41F5-986C-BAA287876D2A}" type="slidenum">
              <a:rPr lang="ja-JP" altLang="en-US" sz="1000">
                <a:solidFill>
                  <a:schemeClr val="tx2"/>
                </a:solidFill>
                <a:ea typeface="HGP明朝E" pitchFamily="18" charset="-128"/>
              </a:rPr>
              <a:pPr algn="ctr" eaLnBrk="1" hangingPunct="1"/>
              <a:t>9</a:t>
            </a:fld>
            <a:endParaRPr lang="ja-JP" altLang="en-US" sz="1000">
              <a:solidFill>
                <a:schemeClr val="tx2"/>
              </a:solidFill>
              <a:ea typeface="HGP明朝E" pitchFamily="18" charset="-128"/>
            </a:endParaRPr>
          </a:p>
        </p:txBody>
      </p:sp>
      <p:sp>
        <p:nvSpPr>
          <p:cNvPr id="11268" name="タイトル 3"/>
          <p:cNvSpPr>
            <a:spLocks noGrp="1"/>
          </p:cNvSpPr>
          <p:nvPr>
            <p:ph type="title" idx="4294967295"/>
          </p:nvPr>
        </p:nvSpPr>
        <p:spPr/>
        <p:txBody>
          <a:bodyPr/>
          <a:lstStyle/>
          <a:p>
            <a:pPr eaLnBrk="1" hangingPunct="1"/>
            <a:r>
              <a:rPr lang="ja-JP" altLang="en-US" smtClean="0">
                <a:solidFill>
                  <a:schemeClr val="tx1"/>
                </a:solidFill>
              </a:rPr>
              <a:t>（派遣対象の取扱い　内規）</a:t>
            </a:r>
          </a:p>
        </p:txBody>
      </p:sp>
    </p:spTree>
  </p:cSld>
  <p:clrMapOvr>
    <a:masterClrMapping/>
  </p:clrMapOvr>
</p:sld>
</file>

<file path=ppt/theme/theme1.xml><?xml version="1.0" encoding="utf-8"?>
<a:theme xmlns:a="http://schemas.openxmlformats.org/drawingml/2006/main" name="ウェーブ">
  <a:themeElements>
    <a:clrScheme name="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Candar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Candara" pitchFamily="34" charset="0"/>
            <a:ea typeface="ＭＳ Ｐゴシック" pitchFamily="50" charset="-128"/>
          </a:defRPr>
        </a:defPPr>
      </a:lstStyle>
    </a:lnDef>
  </a:objectDefaults>
  <a:extraClrSchemeLst>
    <a:extraClrScheme>
      <a:clrScheme name="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ウェーブ">
  <a:themeElements>
    <a:clrScheme name="1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1_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Candar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Candara" pitchFamily="34" charset="0"/>
            <a:ea typeface="ＭＳ Ｐゴシック" pitchFamily="50" charset="-128"/>
          </a:defRPr>
        </a:defPPr>
      </a:lstStyle>
    </a:lnDef>
  </a:objectDefaults>
  <a:extraClrSchemeLst>
    <a:extraClrScheme>
      <a:clrScheme name="1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TotalTime>
  <Pages>0</Pages>
  <Words>459</Words>
  <Characters>0</Characters>
  <Application>Microsoft Office PowerPoint</Application>
  <DocSecurity>0</DocSecurity>
  <PresentationFormat>画面に合わせる (4:3)</PresentationFormat>
  <Lines>0</Lines>
  <Paragraphs>102</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13</vt:i4>
      </vt:variant>
    </vt:vector>
  </HeadingPairs>
  <TitlesOfParts>
    <vt:vector size="22" baseType="lpstr">
      <vt:lpstr>Candara</vt:lpstr>
      <vt:lpstr>ＭＳ Ｐゴシック</vt:lpstr>
      <vt:lpstr>Arial</vt:lpstr>
      <vt:lpstr>HGP明朝E</vt:lpstr>
      <vt:lpstr>Symbol</vt:lpstr>
      <vt:lpstr>Calibri</vt:lpstr>
      <vt:lpstr>ＤＨＰ平成明朝体W3</vt:lpstr>
      <vt:lpstr>ウェーブ</vt:lpstr>
      <vt:lpstr>1_ウェーブ</vt:lpstr>
      <vt:lpstr>高松市地域生活支援事業（手話奉仕員派遣事業・要約筆記奉仕員派遣事業） 実施要綱</vt:lpstr>
      <vt:lpstr>（趣旨）</vt:lpstr>
      <vt:lpstr>（対象者）</vt:lpstr>
      <vt:lpstr>（対象者）</vt:lpstr>
      <vt:lpstr>（対象者）</vt:lpstr>
      <vt:lpstr>（事業の内容）</vt:lpstr>
      <vt:lpstr>（派遣の範囲）</vt:lpstr>
      <vt:lpstr>（派遣手続等）</vt:lpstr>
      <vt:lpstr>（派遣対象の取扱い　内規）</vt:lpstr>
      <vt:lpstr>（派遣対象の取扱い　内規）</vt:lpstr>
      <vt:lpstr>（派遣対象の取扱い　内規）</vt:lpstr>
      <vt:lpstr>（派遣対象の取扱い　内規）</vt:lpstr>
      <vt:lpstr>手話も要約筆記も実施要綱は同じ</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FJ-USER</cp:lastModifiedBy>
  <cp:revision>31</cp:revision>
  <cp:lastPrinted>2012-08-17T06:55:19Z</cp:lastPrinted>
  <dcterms:created xsi:type="dcterms:W3CDTF">2012-08-02T02:02:38Z</dcterms:created>
  <dcterms:modified xsi:type="dcterms:W3CDTF">2013-01-24T02:54:46Z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1041-6.6.0.2724</vt:lpwstr>
  </property>
</Properties>
</file>