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 id="2147483744" r:id="rId2"/>
    <p:sldMasterId id="2147483746" r:id="rId3"/>
  </p:sldMasterIdLst>
  <p:notesMasterIdLst>
    <p:notesMasterId r:id="rId20"/>
  </p:notesMasterIdLst>
  <p:sldIdLst>
    <p:sldId id="256" r:id="rId4"/>
    <p:sldId id="257" r:id="rId5"/>
    <p:sldId id="258" r:id="rId6"/>
    <p:sldId id="259" r:id="rId7"/>
    <p:sldId id="292" r:id="rId8"/>
    <p:sldId id="293" r:id="rId9"/>
    <p:sldId id="263" r:id="rId10"/>
    <p:sldId id="294" r:id="rId11"/>
    <p:sldId id="295" r:id="rId12"/>
    <p:sldId id="296" r:id="rId13"/>
    <p:sldId id="299" r:id="rId14"/>
    <p:sldId id="285" r:id="rId15"/>
    <p:sldId id="265" r:id="rId16"/>
    <p:sldId id="262" r:id="rId17"/>
    <p:sldId id="298" r:id="rId18"/>
    <p:sldId id="266" r:id="rId19"/>
  </p:sldIdLst>
  <p:sldSz cx="9144000" cy="6858000" type="screen4x3"/>
  <p:notesSz cx="6805613" cy="9939338"/>
  <p:defaultTextStyle>
    <a:defPPr>
      <a:defRPr lang="ja-JP"/>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ヘッダー プレースホルダー 1"/>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atin typeface="Arial" pitchFamily="34" charset="0"/>
                <a:ea typeface="ＭＳ Ｐゴシック" pitchFamily="50" charset="-128"/>
              </a:defRPr>
            </a:lvl1pPr>
          </a:lstStyle>
          <a:p>
            <a:pPr>
              <a:defRPr/>
            </a:pPr>
            <a:endParaRPr lang="ja-JP" altLang="en-US"/>
          </a:p>
        </p:txBody>
      </p:sp>
      <p:sp>
        <p:nvSpPr>
          <p:cNvPr id="4099" name="日付プレースホルダー 2"/>
          <p:cNvSpPr>
            <a:spLocks noGrp="1" noChangeArrowheads="1"/>
          </p:cNvSpPr>
          <p:nvPr>
            <p:ph type="dt" idx="1"/>
          </p:nvPr>
        </p:nvSpPr>
        <p:spPr bwMode="auto">
          <a:xfrm>
            <a:off x="385445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atin typeface="Arial" pitchFamily="34" charset="0"/>
                <a:ea typeface="ＭＳ Ｐゴシック" pitchFamily="50" charset="-128"/>
              </a:defRPr>
            </a:lvl1pPr>
          </a:lstStyle>
          <a:p>
            <a:pPr>
              <a:defRPr/>
            </a:pPr>
            <a:fld id="{14C6E88F-E760-4F99-8C9C-D9C464397A46}" type="datetimeFigureOut">
              <a:rPr lang="ja-JP" altLang="en-US"/>
              <a:pPr>
                <a:defRPr/>
              </a:pPr>
              <a:t>2013/1/24</a:t>
            </a:fld>
            <a:endParaRPr lang="ja-JP" altLang="en-US"/>
          </a:p>
        </p:txBody>
      </p:sp>
      <p:sp>
        <p:nvSpPr>
          <p:cNvPr id="20484" name="スライド イメージ プレースホルダー 3"/>
          <p:cNvSpPr>
            <a:spLocks noGrp="1" noChangeArrowheads="1"/>
          </p:cNvSpPr>
          <p:nvPr>
            <p:ph type="sldImg" idx="2"/>
          </p:nvPr>
        </p:nvSpPr>
        <p:spPr bwMode="auto">
          <a:xfrm>
            <a:off x="920750" y="746125"/>
            <a:ext cx="4965700"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101" name="ノート プレースホルダー 4"/>
          <p:cNvSpPr>
            <a:spLocks noGrp="1" noChangeArrowheads="1"/>
          </p:cNvSpPr>
          <p:nvPr>
            <p:ph type="body" sz="quarter" idx="3"/>
          </p:nvPr>
        </p:nvSpPr>
        <p:spPr bwMode="auto">
          <a:xfrm>
            <a:off x="681038" y="4721225"/>
            <a:ext cx="5443537"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noProof="0" smtClean="0"/>
              <a:t>2 </a:t>
            </a:r>
            <a:r>
              <a:rPr lang="ja-JP" altLang="en-US" noProof="0" smtClean="0"/>
              <a:t>レベル</a:t>
            </a:r>
          </a:p>
          <a:p>
            <a:pPr lvl="2"/>
            <a:r>
              <a:rPr lang="ja-JP" altLang="en-US" noProof="0" smtClean="0"/>
              <a:t>第 </a:t>
            </a:r>
            <a:r>
              <a:rPr lang="en-US" noProof="0" smtClean="0"/>
              <a:t>3 </a:t>
            </a:r>
            <a:r>
              <a:rPr lang="ja-JP" altLang="en-US" noProof="0" smtClean="0"/>
              <a:t>レベル</a:t>
            </a:r>
          </a:p>
          <a:p>
            <a:pPr lvl="3"/>
            <a:r>
              <a:rPr lang="ja-JP" altLang="en-US" noProof="0" smtClean="0"/>
              <a:t>第 </a:t>
            </a:r>
            <a:r>
              <a:rPr lang="en-US" noProof="0" smtClean="0"/>
              <a:t>4 </a:t>
            </a:r>
            <a:r>
              <a:rPr lang="ja-JP" altLang="en-US" noProof="0" smtClean="0"/>
              <a:t>レベル</a:t>
            </a:r>
          </a:p>
          <a:p>
            <a:pPr lvl="4"/>
            <a:r>
              <a:rPr lang="ja-JP" altLang="en-US" noProof="0" smtClean="0"/>
              <a:t>第 </a:t>
            </a:r>
            <a:r>
              <a:rPr lang="en-US" noProof="0" smtClean="0"/>
              <a:t>5 </a:t>
            </a:r>
            <a:r>
              <a:rPr lang="ja-JP" altLang="en-US" noProof="0" smtClean="0"/>
              <a:t>レベル</a:t>
            </a:r>
          </a:p>
        </p:txBody>
      </p:sp>
      <p:sp>
        <p:nvSpPr>
          <p:cNvPr id="4102" name="フッター プレースホルダー 5"/>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latin typeface="Arial" pitchFamily="34" charset="0"/>
                <a:ea typeface="ＭＳ Ｐゴシック" pitchFamily="50" charset="-128"/>
              </a:defRPr>
            </a:lvl1pPr>
          </a:lstStyle>
          <a:p>
            <a:pPr>
              <a:defRPr/>
            </a:pPr>
            <a:endParaRPr lang="ja-JP" altLang="en-US"/>
          </a:p>
        </p:txBody>
      </p:sp>
      <p:sp>
        <p:nvSpPr>
          <p:cNvPr id="4103" name="スライド番号プレースホルダー 6"/>
          <p:cNvSpPr>
            <a:spLocks noGrp="1" noChangeArrowheads="1"/>
          </p:cNvSpPr>
          <p:nvPr>
            <p:ph type="sldNum" sz="quarter" idx="5"/>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latin typeface="Arial" pitchFamily="34" charset="0"/>
                <a:ea typeface="ＭＳ Ｐゴシック" pitchFamily="50" charset="-128"/>
              </a:defRPr>
            </a:lvl1pPr>
          </a:lstStyle>
          <a:p>
            <a:pPr>
              <a:defRPr/>
            </a:pPr>
            <a:fld id="{45D94D7F-E160-4CBF-A6A2-CA0D1822CD18}" type="slidenum">
              <a:rPr lang="ja-JP" altLang="en-US"/>
              <a:pPr>
                <a:defRPr/>
              </a:pPr>
              <a:t>‹#›</a:t>
            </a:fld>
            <a:endParaRPr lang="ja-JP" altLang="en-US"/>
          </a:p>
        </p:txBody>
      </p:sp>
    </p:spTree>
    <p:extLst>
      <p:ext uri="{BB962C8B-B14F-4D97-AF65-F5344CB8AC3E}">
        <p14:creationId xmlns:p14="http://schemas.microsoft.com/office/powerpoint/2010/main" val="2566395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5221F00-28AB-46A0-8D4A-E918EE67A2FB}" type="slidenum">
              <a:rPr lang="ja-JP" altLang="en-US"/>
              <a:pPr>
                <a:defRPr/>
              </a:pPr>
              <a:t>‹#›</a:t>
            </a:fld>
            <a:endParaRPr lang="ja-JP" altLang="en-US"/>
          </a:p>
        </p:txBody>
      </p:sp>
    </p:spTree>
    <p:extLst>
      <p:ext uri="{BB962C8B-B14F-4D97-AF65-F5344CB8AC3E}">
        <p14:creationId xmlns:p14="http://schemas.microsoft.com/office/powerpoint/2010/main" val="62828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226213D-6A03-48E6-A5DC-769D4E27BD28}" type="slidenum">
              <a:rPr lang="ja-JP" altLang="en-US"/>
              <a:pPr>
                <a:defRPr/>
              </a:pPr>
              <a:t>‹#›</a:t>
            </a:fld>
            <a:endParaRPr lang="ja-JP" altLang="en-US"/>
          </a:p>
        </p:txBody>
      </p:sp>
    </p:spTree>
    <p:extLst>
      <p:ext uri="{BB962C8B-B14F-4D97-AF65-F5344CB8AC3E}">
        <p14:creationId xmlns:p14="http://schemas.microsoft.com/office/powerpoint/2010/main" val="92456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30D9746-16A1-4123-A203-E2EB926183EC}" type="slidenum">
              <a:rPr lang="ja-JP" altLang="en-US"/>
              <a:pPr>
                <a:defRPr/>
              </a:pPr>
              <a:t>‹#›</a:t>
            </a:fld>
            <a:endParaRPr lang="ja-JP" altLang="en-US"/>
          </a:p>
        </p:txBody>
      </p:sp>
    </p:spTree>
    <p:extLst>
      <p:ext uri="{BB962C8B-B14F-4D97-AF65-F5344CB8AC3E}">
        <p14:creationId xmlns:p14="http://schemas.microsoft.com/office/powerpoint/2010/main" val="3686930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281783C-0774-480F-8C72-680EBDAA2C20}" type="slidenum">
              <a:rPr lang="ja-JP" altLang="en-US"/>
              <a:pPr>
                <a:defRPr/>
              </a:pPr>
              <a:t>‹#›</a:t>
            </a:fld>
            <a:endParaRPr lang="ja-JP" altLang="en-US"/>
          </a:p>
        </p:txBody>
      </p:sp>
    </p:spTree>
    <p:extLst>
      <p:ext uri="{BB962C8B-B14F-4D97-AF65-F5344CB8AC3E}">
        <p14:creationId xmlns:p14="http://schemas.microsoft.com/office/powerpoint/2010/main" val="1401474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2D307DA-D55F-4EEC-A157-0831A344FCC1}" type="slidenum">
              <a:rPr lang="ja-JP" altLang="en-US"/>
              <a:pPr>
                <a:defRPr/>
              </a:pPr>
              <a:t>‹#›</a:t>
            </a:fld>
            <a:endParaRPr lang="ja-JP" altLang="en-US"/>
          </a:p>
        </p:txBody>
      </p:sp>
    </p:spTree>
    <p:extLst>
      <p:ext uri="{BB962C8B-B14F-4D97-AF65-F5344CB8AC3E}">
        <p14:creationId xmlns:p14="http://schemas.microsoft.com/office/powerpoint/2010/main" val="3658406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D009E75-4493-49C5-BFC1-BF24AA970062}" type="slidenum">
              <a:rPr lang="ja-JP" altLang="en-US"/>
              <a:pPr>
                <a:defRPr/>
              </a:pPr>
              <a:t>‹#›</a:t>
            </a:fld>
            <a:endParaRPr lang="ja-JP" altLang="en-US"/>
          </a:p>
        </p:txBody>
      </p:sp>
    </p:spTree>
    <p:extLst>
      <p:ext uri="{BB962C8B-B14F-4D97-AF65-F5344CB8AC3E}">
        <p14:creationId xmlns:p14="http://schemas.microsoft.com/office/powerpoint/2010/main" val="230780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092D339C-F411-4483-8CDD-F322057C825A}" type="slidenum">
              <a:rPr lang="ja-JP" altLang="en-US"/>
              <a:pPr>
                <a:defRPr/>
              </a:pPr>
              <a:t>‹#›</a:t>
            </a:fld>
            <a:endParaRPr lang="ja-JP" altLang="en-US"/>
          </a:p>
        </p:txBody>
      </p:sp>
    </p:spTree>
    <p:extLst>
      <p:ext uri="{BB962C8B-B14F-4D97-AF65-F5344CB8AC3E}">
        <p14:creationId xmlns:p14="http://schemas.microsoft.com/office/powerpoint/2010/main" val="1885272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494F8AC3-5BF1-427E-8BD1-12AEEFE979AF}" type="slidenum">
              <a:rPr lang="ja-JP" altLang="en-US"/>
              <a:pPr>
                <a:defRPr/>
              </a:pPr>
              <a:t>‹#›</a:t>
            </a:fld>
            <a:endParaRPr lang="ja-JP" altLang="en-US"/>
          </a:p>
        </p:txBody>
      </p:sp>
    </p:spTree>
    <p:extLst>
      <p:ext uri="{BB962C8B-B14F-4D97-AF65-F5344CB8AC3E}">
        <p14:creationId xmlns:p14="http://schemas.microsoft.com/office/powerpoint/2010/main" val="529102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1B60307E-05AB-406E-9A5C-E75EF52951F6}" type="slidenum">
              <a:rPr lang="ja-JP" altLang="en-US"/>
              <a:pPr>
                <a:defRPr/>
              </a:pPr>
              <a:t>‹#›</a:t>
            </a:fld>
            <a:endParaRPr lang="ja-JP" altLang="en-US"/>
          </a:p>
        </p:txBody>
      </p:sp>
    </p:spTree>
    <p:extLst>
      <p:ext uri="{BB962C8B-B14F-4D97-AF65-F5344CB8AC3E}">
        <p14:creationId xmlns:p14="http://schemas.microsoft.com/office/powerpoint/2010/main" val="427610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5691D886-2761-4F81-8853-5389D55B328F}" type="slidenum">
              <a:rPr lang="ja-JP" altLang="en-US"/>
              <a:pPr>
                <a:defRPr/>
              </a:pPr>
              <a:t>‹#›</a:t>
            </a:fld>
            <a:endParaRPr lang="ja-JP" altLang="en-US"/>
          </a:p>
        </p:txBody>
      </p:sp>
    </p:spTree>
    <p:extLst>
      <p:ext uri="{BB962C8B-B14F-4D97-AF65-F5344CB8AC3E}">
        <p14:creationId xmlns:p14="http://schemas.microsoft.com/office/powerpoint/2010/main" val="4227130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631A3F4-2BF5-4462-B882-84C5CDDCB6BF}" type="slidenum">
              <a:rPr lang="ja-JP" altLang="en-US"/>
              <a:pPr>
                <a:defRPr/>
              </a:pPr>
              <a:t>‹#›</a:t>
            </a:fld>
            <a:endParaRPr lang="ja-JP" altLang="en-US"/>
          </a:p>
        </p:txBody>
      </p:sp>
    </p:spTree>
    <p:extLst>
      <p:ext uri="{BB962C8B-B14F-4D97-AF65-F5344CB8AC3E}">
        <p14:creationId xmlns:p14="http://schemas.microsoft.com/office/powerpoint/2010/main" val="240734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DC98D99-BE63-4631-B26B-D9BC4E41E83A}" type="slidenum">
              <a:rPr lang="ja-JP" altLang="en-US"/>
              <a:pPr>
                <a:defRPr/>
              </a:pPr>
              <a:t>‹#›</a:t>
            </a:fld>
            <a:endParaRPr lang="ja-JP" altLang="en-US"/>
          </a:p>
        </p:txBody>
      </p:sp>
    </p:spTree>
    <p:extLst>
      <p:ext uri="{BB962C8B-B14F-4D97-AF65-F5344CB8AC3E}">
        <p14:creationId xmlns:p14="http://schemas.microsoft.com/office/powerpoint/2010/main" val="304969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B6FF20D7-CC47-4D4E-A334-F9F1A2474CA8}" type="slidenum">
              <a:rPr lang="ja-JP" altLang="en-US"/>
              <a:pPr>
                <a:defRPr/>
              </a:pPr>
              <a:t>‹#›</a:t>
            </a:fld>
            <a:endParaRPr lang="ja-JP" altLang="en-US"/>
          </a:p>
        </p:txBody>
      </p:sp>
    </p:spTree>
    <p:extLst>
      <p:ext uri="{BB962C8B-B14F-4D97-AF65-F5344CB8AC3E}">
        <p14:creationId xmlns:p14="http://schemas.microsoft.com/office/powerpoint/2010/main" val="4280375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0AC310C-10DF-463C-B3AE-C94259EBA6BE}" type="slidenum">
              <a:rPr lang="ja-JP" altLang="en-US"/>
              <a:pPr>
                <a:defRPr/>
              </a:pPr>
              <a:t>‹#›</a:t>
            </a:fld>
            <a:endParaRPr lang="ja-JP" altLang="en-US"/>
          </a:p>
        </p:txBody>
      </p:sp>
    </p:spTree>
    <p:extLst>
      <p:ext uri="{BB962C8B-B14F-4D97-AF65-F5344CB8AC3E}">
        <p14:creationId xmlns:p14="http://schemas.microsoft.com/office/powerpoint/2010/main" val="2817719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8821424-2AE3-46CC-9451-EAFC83D1D505}" type="slidenum">
              <a:rPr lang="ja-JP" altLang="en-US"/>
              <a:pPr>
                <a:defRPr/>
              </a:pPr>
              <a:t>‹#›</a:t>
            </a:fld>
            <a:endParaRPr lang="ja-JP" altLang="en-US"/>
          </a:p>
        </p:txBody>
      </p:sp>
    </p:spTree>
    <p:extLst>
      <p:ext uri="{BB962C8B-B14F-4D97-AF65-F5344CB8AC3E}">
        <p14:creationId xmlns:p14="http://schemas.microsoft.com/office/powerpoint/2010/main" val="413218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2221A5BF-C006-4C4A-9918-B1E18F211308}" type="slidenum">
              <a:rPr lang="ja-JP" altLang="en-US"/>
              <a:pPr>
                <a:defRPr/>
              </a:pPr>
              <a:t>‹#›</a:t>
            </a:fld>
            <a:endParaRPr lang="ja-JP" altLang="en-US"/>
          </a:p>
        </p:txBody>
      </p:sp>
    </p:spTree>
    <p:extLst>
      <p:ext uri="{BB962C8B-B14F-4D97-AF65-F5344CB8AC3E}">
        <p14:creationId xmlns:p14="http://schemas.microsoft.com/office/powerpoint/2010/main" val="2521008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F4A7923A-48B8-47C5-BC64-7F103AB832B9}" type="slidenum">
              <a:rPr lang="ja-JP" altLang="en-US"/>
              <a:pPr>
                <a:defRPr/>
              </a:pPr>
              <a:t>‹#›</a:t>
            </a:fld>
            <a:endParaRPr lang="ja-JP" altLang="en-US"/>
          </a:p>
        </p:txBody>
      </p:sp>
    </p:spTree>
    <p:extLst>
      <p:ext uri="{BB962C8B-B14F-4D97-AF65-F5344CB8AC3E}">
        <p14:creationId xmlns:p14="http://schemas.microsoft.com/office/powerpoint/2010/main" val="27932375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DD89DD7C-22AC-4D5A-B994-DD4FEC43DD9D}" type="slidenum">
              <a:rPr lang="ja-JP" altLang="en-US"/>
              <a:pPr>
                <a:defRPr/>
              </a:pPr>
              <a:t>‹#›</a:t>
            </a:fld>
            <a:endParaRPr lang="ja-JP" altLang="en-US"/>
          </a:p>
        </p:txBody>
      </p:sp>
    </p:spTree>
    <p:extLst>
      <p:ext uri="{BB962C8B-B14F-4D97-AF65-F5344CB8AC3E}">
        <p14:creationId xmlns:p14="http://schemas.microsoft.com/office/powerpoint/2010/main" val="101263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3"/>
          <p:cNvSpPr>
            <a:spLocks noGrp="1" noChangeArrowheads="1"/>
          </p:cNvSpPr>
          <p:nvPr>
            <p:ph type="sldNum" sz="quarter" idx="12"/>
          </p:nvPr>
        </p:nvSpPr>
        <p:spPr>
          <a:ln/>
        </p:spPr>
        <p:txBody>
          <a:bodyPr/>
          <a:lstStyle>
            <a:lvl1pPr>
              <a:defRPr/>
            </a:lvl1pPr>
          </a:lstStyle>
          <a:p>
            <a:pPr>
              <a:defRPr/>
            </a:pPr>
            <a:fld id="{CCAB335D-83A2-41BB-B9E2-3E18AC78186A}" type="slidenum">
              <a:rPr lang="ja-JP" altLang="en-US"/>
              <a:pPr>
                <a:defRPr/>
              </a:pPr>
              <a:t>‹#›</a:t>
            </a:fld>
            <a:endParaRPr lang="ja-JP" altLang="en-US"/>
          </a:p>
        </p:txBody>
      </p:sp>
    </p:spTree>
    <p:extLst>
      <p:ext uri="{BB962C8B-B14F-4D97-AF65-F5344CB8AC3E}">
        <p14:creationId xmlns:p14="http://schemas.microsoft.com/office/powerpoint/2010/main" val="3555321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8"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3"/>
          <p:cNvSpPr>
            <a:spLocks noGrp="1" noChangeArrowheads="1"/>
          </p:cNvSpPr>
          <p:nvPr>
            <p:ph type="sldNum" sz="quarter" idx="12"/>
          </p:nvPr>
        </p:nvSpPr>
        <p:spPr>
          <a:ln/>
        </p:spPr>
        <p:txBody>
          <a:bodyPr/>
          <a:lstStyle>
            <a:lvl1pPr>
              <a:defRPr/>
            </a:lvl1pPr>
          </a:lstStyle>
          <a:p>
            <a:pPr>
              <a:defRPr/>
            </a:pPr>
            <a:fld id="{4FC1AB9D-63DF-46C4-80D5-FDB0AE51BB20}" type="slidenum">
              <a:rPr lang="ja-JP" altLang="en-US"/>
              <a:pPr>
                <a:defRPr/>
              </a:pPr>
              <a:t>‹#›</a:t>
            </a:fld>
            <a:endParaRPr lang="ja-JP" altLang="en-US"/>
          </a:p>
        </p:txBody>
      </p:sp>
    </p:spTree>
    <p:extLst>
      <p:ext uri="{BB962C8B-B14F-4D97-AF65-F5344CB8AC3E}">
        <p14:creationId xmlns:p14="http://schemas.microsoft.com/office/powerpoint/2010/main" val="2832729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4"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3"/>
          <p:cNvSpPr>
            <a:spLocks noGrp="1" noChangeArrowheads="1"/>
          </p:cNvSpPr>
          <p:nvPr>
            <p:ph type="sldNum" sz="quarter" idx="12"/>
          </p:nvPr>
        </p:nvSpPr>
        <p:spPr>
          <a:ln/>
        </p:spPr>
        <p:txBody>
          <a:bodyPr/>
          <a:lstStyle>
            <a:lvl1pPr>
              <a:defRPr/>
            </a:lvl1pPr>
          </a:lstStyle>
          <a:p>
            <a:pPr>
              <a:defRPr/>
            </a:pPr>
            <a:fld id="{7F5D6F54-E639-4DEC-B169-B91B3CF0A8EA}" type="slidenum">
              <a:rPr lang="ja-JP" altLang="en-US"/>
              <a:pPr>
                <a:defRPr/>
              </a:pPr>
              <a:t>‹#›</a:t>
            </a:fld>
            <a:endParaRPr lang="ja-JP" altLang="en-US"/>
          </a:p>
        </p:txBody>
      </p:sp>
    </p:spTree>
    <p:extLst>
      <p:ext uri="{BB962C8B-B14F-4D97-AF65-F5344CB8AC3E}">
        <p14:creationId xmlns:p14="http://schemas.microsoft.com/office/powerpoint/2010/main" val="8725402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3"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3"/>
          <p:cNvSpPr>
            <a:spLocks noGrp="1" noChangeArrowheads="1"/>
          </p:cNvSpPr>
          <p:nvPr>
            <p:ph type="sldNum" sz="quarter" idx="12"/>
          </p:nvPr>
        </p:nvSpPr>
        <p:spPr>
          <a:ln/>
        </p:spPr>
        <p:txBody>
          <a:bodyPr/>
          <a:lstStyle>
            <a:lvl1pPr>
              <a:defRPr/>
            </a:lvl1pPr>
          </a:lstStyle>
          <a:p>
            <a:pPr>
              <a:defRPr/>
            </a:pPr>
            <a:fld id="{EF8C5725-6258-4C7E-9ADD-1B801ED76080}" type="slidenum">
              <a:rPr lang="ja-JP" altLang="en-US"/>
              <a:pPr>
                <a:defRPr/>
              </a:pPr>
              <a:t>‹#›</a:t>
            </a:fld>
            <a:endParaRPr lang="ja-JP" altLang="en-US"/>
          </a:p>
        </p:txBody>
      </p:sp>
    </p:spTree>
    <p:extLst>
      <p:ext uri="{BB962C8B-B14F-4D97-AF65-F5344CB8AC3E}">
        <p14:creationId xmlns:p14="http://schemas.microsoft.com/office/powerpoint/2010/main" val="233759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CE41A50-17D9-4539-8757-F78AD22AEBB9}" type="slidenum">
              <a:rPr lang="ja-JP" altLang="en-US"/>
              <a:pPr>
                <a:defRPr/>
              </a:pPr>
              <a:t>‹#›</a:t>
            </a:fld>
            <a:endParaRPr lang="ja-JP" altLang="en-US"/>
          </a:p>
        </p:txBody>
      </p:sp>
    </p:spTree>
    <p:extLst>
      <p:ext uri="{BB962C8B-B14F-4D97-AF65-F5344CB8AC3E}">
        <p14:creationId xmlns:p14="http://schemas.microsoft.com/office/powerpoint/2010/main" val="25804248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3"/>
          <p:cNvSpPr>
            <a:spLocks noGrp="1" noChangeArrowheads="1"/>
          </p:cNvSpPr>
          <p:nvPr>
            <p:ph type="sldNum" sz="quarter" idx="12"/>
          </p:nvPr>
        </p:nvSpPr>
        <p:spPr>
          <a:ln/>
        </p:spPr>
        <p:txBody>
          <a:bodyPr/>
          <a:lstStyle>
            <a:lvl1pPr>
              <a:defRPr/>
            </a:lvl1pPr>
          </a:lstStyle>
          <a:p>
            <a:pPr>
              <a:defRPr/>
            </a:pPr>
            <a:fld id="{A477D5D5-D23F-4A88-B81C-F653B50B7EA0}" type="slidenum">
              <a:rPr lang="ja-JP" altLang="en-US"/>
              <a:pPr>
                <a:defRPr/>
              </a:pPr>
              <a:t>‹#›</a:t>
            </a:fld>
            <a:endParaRPr lang="ja-JP" altLang="en-US"/>
          </a:p>
        </p:txBody>
      </p:sp>
    </p:spTree>
    <p:extLst>
      <p:ext uri="{BB962C8B-B14F-4D97-AF65-F5344CB8AC3E}">
        <p14:creationId xmlns:p14="http://schemas.microsoft.com/office/powerpoint/2010/main" val="16607934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3"/>
          <p:cNvSpPr>
            <a:spLocks noGrp="1" noChangeArrowheads="1"/>
          </p:cNvSpPr>
          <p:nvPr>
            <p:ph type="sldNum" sz="quarter" idx="12"/>
          </p:nvPr>
        </p:nvSpPr>
        <p:spPr>
          <a:ln/>
        </p:spPr>
        <p:txBody>
          <a:bodyPr/>
          <a:lstStyle>
            <a:lvl1pPr>
              <a:defRPr/>
            </a:lvl1pPr>
          </a:lstStyle>
          <a:p>
            <a:pPr>
              <a:defRPr/>
            </a:pPr>
            <a:fld id="{5926EB26-F5A5-4068-9E13-09993E984043}" type="slidenum">
              <a:rPr lang="ja-JP" altLang="en-US"/>
              <a:pPr>
                <a:defRPr/>
              </a:pPr>
              <a:t>‹#›</a:t>
            </a:fld>
            <a:endParaRPr lang="ja-JP" altLang="en-US"/>
          </a:p>
        </p:txBody>
      </p:sp>
    </p:spTree>
    <p:extLst>
      <p:ext uri="{BB962C8B-B14F-4D97-AF65-F5344CB8AC3E}">
        <p14:creationId xmlns:p14="http://schemas.microsoft.com/office/powerpoint/2010/main" val="24491775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42185B56-B403-4F6A-8857-CABE2EB31097}" type="slidenum">
              <a:rPr lang="ja-JP" altLang="en-US"/>
              <a:pPr>
                <a:defRPr/>
              </a:pPr>
              <a:t>‹#›</a:t>
            </a:fld>
            <a:endParaRPr lang="ja-JP" altLang="en-US"/>
          </a:p>
        </p:txBody>
      </p:sp>
    </p:spTree>
    <p:extLst>
      <p:ext uri="{BB962C8B-B14F-4D97-AF65-F5344CB8AC3E}">
        <p14:creationId xmlns:p14="http://schemas.microsoft.com/office/powerpoint/2010/main" val="38515969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3719E24A-3891-48AA-9B6E-9E382D162922}" type="slidenum">
              <a:rPr lang="ja-JP" altLang="en-US"/>
              <a:pPr>
                <a:defRPr/>
              </a:pPr>
              <a:t>‹#›</a:t>
            </a:fld>
            <a:endParaRPr lang="ja-JP" altLang="en-US"/>
          </a:p>
        </p:txBody>
      </p:sp>
    </p:spTree>
    <p:extLst>
      <p:ext uri="{BB962C8B-B14F-4D97-AF65-F5344CB8AC3E}">
        <p14:creationId xmlns:p14="http://schemas.microsoft.com/office/powerpoint/2010/main" val="125062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5C411547-9E47-4630-A4FC-D2450388EEC8}" type="slidenum">
              <a:rPr lang="ja-JP" altLang="en-US"/>
              <a:pPr>
                <a:defRPr/>
              </a:pPr>
              <a:t>‹#›</a:t>
            </a:fld>
            <a:endParaRPr lang="ja-JP" altLang="en-US"/>
          </a:p>
        </p:txBody>
      </p:sp>
    </p:spTree>
    <p:extLst>
      <p:ext uri="{BB962C8B-B14F-4D97-AF65-F5344CB8AC3E}">
        <p14:creationId xmlns:p14="http://schemas.microsoft.com/office/powerpoint/2010/main" val="249037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7EC6A727-7B8D-4034-8DE2-E318FD13BF4F}" type="slidenum">
              <a:rPr lang="ja-JP" altLang="en-US"/>
              <a:pPr>
                <a:defRPr/>
              </a:pPr>
              <a:t>‹#›</a:t>
            </a:fld>
            <a:endParaRPr lang="ja-JP" altLang="en-US"/>
          </a:p>
        </p:txBody>
      </p:sp>
    </p:spTree>
    <p:extLst>
      <p:ext uri="{BB962C8B-B14F-4D97-AF65-F5344CB8AC3E}">
        <p14:creationId xmlns:p14="http://schemas.microsoft.com/office/powerpoint/2010/main" val="144360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87FAE97-7563-4F05-8AD4-728947EE08A6}" type="slidenum">
              <a:rPr lang="ja-JP" altLang="en-US"/>
              <a:pPr>
                <a:defRPr/>
              </a:pPr>
              <a:t>‹#›</a:t>
            </a:fld>
            <a:endParaRPr lang="ja-JP" altLang="en-US"/>
          </a:p>
        </p:txBody>
      </p:sp>
    </p:spTree>
    <p:extLst>
      <p:ext uri="{BB962C8B-B14F-4D97-AF65-F5344CB8AC3E}">
        <p14:creationId xmlns:p14="http://schemas.microsoft.com/office/powerpoint/2010/main" val="372072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0519C38C-AAB9-4414-AF10-6F09138BE5BA}" type="slidenum">
              <a:rPr lang="ja-JP" altLang="en-US"/>
              <a:pPr>
                <a:defRPr/>
              </a:pPr>
              <a:t>‹#›</a:t>
            </a:fld>
            <a:endParaRPr lang="ja-JP" altLang="en-US"/>
          </a:p>
        </p:txBody>
      </p:sp>
    </p:spTree>
    <p:extLst>
      <p:ext uri="{BB962C8B-B14F-4D97-AF65-F5344CB8AC3E}">
        <p14:creationId xmlns:p14="http://schemas.microsoft.com/office/powerpoint/2010/main" val="198003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FEE6606-E93D-44DD-BE43-063E22AD52FF}" type="slidenum">
              <a:rPr lang="ja-JP" altLang="en-US"/>
              <a:pPr>
                <a:defRPr/>
              </a:pPr>
              <a:t>‹#›</a:t>
            </a:fld>
            <a:endParaRPr lang="ja-JP" altLang="en-US"/>
          </a:p>
        </p:txBody>
      </p:sp>
    </p:spTree>
    <p:extLst>
      <p:ext uri="{BB962C8B-B14F-4D97-AF65-F5344CB8AC3E}">
        <p14:creationId xmlns:p14="http://schemas.microsoft.com/office/powerpoint/2010/main" val="192869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9273C28-C13A-49CB-B2A4-D69326A2A9B6}" type="slidenum">
              <a:rPr lang="ja-JP" altLang="en-US"/>
              <a:pPr>
                <a:defRPr/>
              </a:pPr>
              <a:t>‹#›</a:t>
            </a:fld>
            <a:endParaRPr lang="ja-JP" altLang="en-US"/>
          </a:p>
        </p:txBody>
      </p:sp>
    </p:spTree>
    <p:extLst>
      <p:ext uri="{BB962C8B-B14F-4D97-AF65-F5344CB8AC3E}">
        <p14:creationId xmlns:p14="http://schemas.microsoft.com/office/powerpoint/2010/main" val="427901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ounded Rectangle 13"/>
          <p:cNvSpPr>
            <a:spLocks noChangeArrowheads="1"/>
          </p:cNvSpPr>
          <p:nvPr/>
        </p:nvSpPr>
        <p:spPr bwMode="auto">
          <a:xfrm>
            <a:off x="228600" y="228600"/>
            <a:ext cx="8696325" cy="2468563"/>
          </a:xfrm>
          <a:prstGeom prst="roundRect">
            <a:avLst>
              <a:gd name="adj" fmla="val 3361"/>
            </a:avLst>
          </a:prstGeom>
          <a:gradFill rotWithShape="0">
            <a:gsLst>
              <a:gs pos="0">
                <a:srgbClr val="0293E0"/>
              </a:gs>
              <a:gs pos="89999">
                <a:srgbClr val="83D3FE"/>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latin typeface="Candara" pitchFamily="34" charset="0"/>
            </a:endParaRPr>
          </a:p>
        </p:txBody>
      </p:sp>
      <p:grpSp>
        <p:nvGrpSpPr>
          <p:cNvPr id="1027" name="Group 3"/>
          <p:cNvGrpSpPr>
            <a:grpSpLocks/>
          </p:cNvGrpSpPr>
          <p:nvPr/>
        </p:nvGrpSpPr>
        <p:grpSpPr bwMode="auto">
          <a:xfrm>
            <a:off x="211138" y="1679575"/>
            <a:ext cx="8723312" cy="1330325"/>
            <a:chOff x="0" y="0"/>
            <a:chExt cx="13027839" cy="1892300"/>
          </a:xfrm>
        </p:grpSpPr>
        <p:sp>
          <p:nvSpPr>
            <p:cNvPr id="1033" name="Freeform 14"/>
            <p:cNvSpPr>
              <a:spLocks/>
            </p:cNvSpPr>
            <p:nvPr/>
          </p:nvSpPr>
          <p:spPr bwMode="auto">
            <a:xfrm>
              <a:off x="8715376" y="206375"/>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336800 w 2706"/>
                <a:gd name="T21" fmla="*/ 400050 h 640"/>
                <a:gd name="T22" fmla="*/ 1962150 w 2706"/>
                <a:gd name="T23" fmla="*/ 482600 h 640"/>
                <a:gd name="T24" fmla="*/ 1603375 w 2706"/>
                <a:gd name="T25" fmla="*/ 558800 h 640"/>
                <a:gd name="T26" fmla="*/ 1257300 w 2706"/>
                <a:gd name="T27" fmla="*/ 631825 h 640"/>
                <a:gd name="T28" fmla="*/ 927100 w 2706"/>
                <a:gd name="T29" fmla="*/ 695325 h 640"/>
                <a:gd name="T30" fmla="*/ 606425 w 2706"/>
                <a:gd name="T31" fmla="*/ 752475 h 640"/>
                <a:gd name="T32" fmla="*/ 298450 w 2706"/>
                <a:gd name="T33" fmla="*/ 806450 h 640"/>
                <a:gd name="T34" fmla="*/ 0 w 2706"/>
                <a:gd name="T35" fmla="*/ 854075 h 640"/>
                <a:gd name="T36" fmla="*/ 206375 w 2706"/>
                <a:gd name="T37" fmla="*/ 882650 h 640"/>
                <a:gd name="T38" fmla="*/ 403225 w 2706"/>
                <a:gd name="T39" fmla="*/ 908050 h 640"/>
                <a:gd name="T40" fmla="*/ 593725 w 2706"/>
                <a:gd name="T41" fmla="*/ 930275 h 640"/>
                <a:gd name="T42" fmla="*/ 781050 w 2706"/>
                <a:gd name="T43" fmla="*/ 949325 h 640"/>
                <a:gd name="T44" fmla="*/ 962025 w 2706"/>
                <a:gd name="T45" fmla="*/ 968375 h 640"/>
                <a:gd name="T46" fmla="*/ 1136650 w 2706"/>
                <a:gd name="T47" fmla="*/ 981075 h 640"/>
                <a:gd name="T48" fmla="*/ 1304925 w 2706"/>
                <a:gd name="T49" fmla="*/ 993775 h 640"/>
                <a:gd name="T50" fmla="*/ 1470025 w 2706"/>
                <a:gd name="T51" fmla="*/ 1003300 h 640"/>
                <a:gd name="T52" fmla="*/ 1631950 w 2706"/>
                <a:gd name="T53" fmla="*/ 1009650 h 640"/>
                <a:gd name="T54" fmla="*/ 1787525 w 2706"/>
                <a:gd name="T55" fmla="*/ 1012825 h 640"/>
                <a:gd name="T56" fmla="*/ 1936750 w 2706"/>
                <a:gd name="T57" fmla="*/ 1016000 h 640"/>
                <a:gd name="T58" fmla="*/ 2082800 w 2706"/>
                <a:gd name="T59" fmla="*/ 1016000 h 640"/>
                <a:gd name="T60" fmla="*/ 2225675 w 2706"/>
                <a:gd name="T61" fmla="*/ 1012825 h 640"/>
                <a:gd name="T62" fmla="*/ 2365375 w 2706"/>
                <a:gd name="T63" fmla="*/ 1009650 h 640"/>
                <a:gd name="T64" fmla="*/ 2498725 w 2706"/>
                <a:gd name="T65" fmla="*/ 1003300 h 640"/>
                <a:gd name="T66" fmla="*/ 2628900 w 2706"/>
                <a:gd name="T67" fmla="*/ 993775 h 640"/>
                <a:gd name="T68" fmla="*/ 2752725 w 2706"/>
                <a:gd name="T69" fmla="*/ 984250 h 640"/>
                <a:gd name="T70" fmla="*/ 2876550 w 2706"/>
                <a:gd name="T71" fmla="*/ 971550 h 640"/>
                <a:gd name="T72" fmla="*/ 2994025 w 2706"/>
                <a:gd name="T73" fmla="*/ 955675 h 640"/>
                <a:gd name="T74" fmla="*/ 3111500 w 2706"/>
                <a:gd name="T75" fmla="*/ 939800 h 640"/>
                <a:gd name="T76" fmla="*/ 3222625 w 2706"/>
                <a:gd name="T77" fmla="*/ 920750 h 640"/>
                <a:gd name="T78" fmla="*/ 3333750 w 2706"/>
                <a:gd name="T79" fmla="*/ 901700 h 640"/>
                <a:gd name="T80" fmla="*/ 3438525 w 2706"/>
                <a:gd name="T81" fmla="*/ 879475 h 640"/>
                <a:gd name="T82" fmla="*/ 3543300 w 2706"/>
                <a:gd name="T83" fmla="*/ 857250 h 640"/>
                <a:gd name="T84" fmla="*/ 3644900 w 2706"/>
                <a:gd name="T85" fmla="*/ 831850 h 640"/>
                <a:gd name="T86" fmla="*/ 3743325 w 2706"/>
                <a:gd name="T87" fmla="*/ 806450 h 640"/>
                <a:gd name="T88" fmla="*/ 3838575 w 2706"/>
                <a:gd name="T89" fmla="*/ 777875 h 640"/>
                <a:gd name="T90" fmla="*/ 3933825 w 2706"/>
                <a:gd name="T91" fmla="*/ 749300 h 640"/>
                <a:gd name="T92" fmla="*/ 4114800 w 2706"/>
                <a:gd name="T93" fmla="*/ 685800 h 640"/>
                <a:gd name="T94" fmla="*/ 4289425 w 2706"/>
                <a:gd name="T95" fmla="*/ 619125 h 640"/>
                <a:gd name="T96" fmla="*/ 4295775 w 2706"/>
                <a:gd name="T97" fmla="*/ 615950 h 640"/>
                <a:gd name="T98" fmla="*/ 4295775 w 2706"/>
                <a:gd name="T99" fmla="*/ 0 h 640"/>
                <a:gd name="T100" fmla="*/ 4286250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18"/>
            <p:cNvSpPr>
              <a:spLocks/>
            </p:cNvSpPr>
            <p:nvPr/>
          </p:nvSpPr>
          <p:spPr bwMode="auto">
            <a:xfrm>
              <a:off x="3595688" y="23812"/>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464051 w 5216"/>
                <a:gd name="T11" fmla="*/ 422275 h 762"/>
                <a:gd name="T12" fmla="*/ 4057650 w 5216"/>
                <a:gd name="T13" fmla="*/ 333375 h 762"/>
                <a:gd name="T14" fmla="*/ 3663950 w 5216"/>
                <a:gd name="T15" fmla="*/ 257175 h 762"/>
                <a:gd name="T16" fmla="*/ 3292475 w 5216"/>
                <a:gd name="T17" fmla="*/ 190500 h 762"/>
                <a:gd name="T18" fmla="*/ 2936875 w 5216"/>
                <a:gd name="T19" fmla="*/ 136525 h 762"/>
                <a:gd name="T20" fmla="*/ 2432050 w 5216"/>
                <a:gd name="T21" fmla="*/ 73025 h 762"/>
                <a:gd name="T22" fmla="*/ 1822450 w 5216"/>
                <a:gd name="T23" fmla="*/ 22225 h 762"/>
                <a:gd name="T24" fmla="*/ 1273175 w 5216"/>
                <a:gd name="T25" fmla="*/ 0 h 762"/>
                <a:gd name="T26" fmla="*/ 787400 w 5216"/>
                <a:gd name="T27" fmla="*/ 6350 h 762"/>
                <a:gd name="T28" fmla="*/ 365125 w 5216"/>
                <a:gd name="T29" fmla="*/ 31750 h 762"/>
                <a:gd name="T30" fmla="*/ 0 w 5216"/>
                <a:gd name="T31" fmla="*/ 76200 h 762"/>
                <a:gd name="T32" fmla="*/ 498475 w 5216"/>
                <a:gd name="T33" fmla="*/ 136525 h 762"/>
                <a:gd name="T34" fmla="*/ 1035050 w 5216"/>
                <a:gd name="T35" fmla="*/ 222250 h 762"/>
                <a:gd name="T36" fmla="*/ 1609725 w 5216"/>
                <a:gd name="T37" fmla="*/ 333375 h 762"/>
                <a:gd name="T38" fmla="*/ 2225675 w 5216"/>
                <a:gd name="T39" fmla="*/ 469900 h 762"/>
                <a:gd name="T40" fmla="*/ 3321050 w 5216"/>
                <a:gd name="T41" fmla="*/ 714375 h 762"/>
                <a:gd name="T42" fmla="*/ 4067175 w 5216"/>
                <a:gd name="T43" fmla="*/ 863600 h 762"/>
                <a:gd name="T44" fmla="*/ 4527551 w 5216"/>
                <a:gd name="T45" fmla="*/ 949325 h 762"/>
                <a:gd name="T46" fmla="*/ 4965701 w 5216"/>
                <a:gd name="T47" fmla="*/ 1019175 h 762"/>
                <a:gd name="T48" fmla="*/ 5378451 w 5216"/>
                <a:gd name="T49" fmla="*/ 1076325 h 762"/>
                <a:gd name="T50" fmla="*/ 5765801 w 5216"/>
                <a:gd name="T51" fmla="*/ 1123950 h 762"/>
                <a:gd name="T52" fmla="*/ 6134101 w 5216"/>
                <a:gd name="T53" fmla="*/ 1162050 h 762"/>
                <a:gd name="T54" fmla="*/ 6477001 w 5216"/>
                <a:gd name="T55" fmla="*/ 1187450 h 762"/>
                <a:gd name="T56" fmla="*/ 6804026 w 5216"/>
                <a:gd name="T57" fmla="*/ 1203325 h 762"/>
                <a:gd name="T58" fmla="*/ 7108826 w 5216"/>
                <a:gd name="T59" fmla="*/ 1209675 h 762"/>
                <a:gd name="T60" fmla="*/ 7397751 w 5216"/>
                <a:gd name="T61" fmla="*/ 1206500 h 762"/>
                <a:gd name="T62" fmla="*/ 7667626 w 5216"/>
                <a:gd name="T63" fmla="*/ 1196975 h 762"/>
                <a:gd name="T64" fmla="*/ 7924801 w 5216"/>
                <a:gd name="T65" fmla="*/ 1174750 h 762"/>
                <a:gd name="T66" fmla="*/ 8166101 w 5216"/>
                <a:gd name="T67" fmla="*/ 1149350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 name="Freeform 22"/>
            <p:cNvSpPr>
              <a:spLocks/>
            </p:cNvSpPr>
            <p:nvPr/>
          </p:nvSpPr>
          <p:spPr bwMode="auto">
            <a:xfrm>
              <a:off x="3908426" y="41275"/>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 name="Freeform 26"/>
            <p:cNvSpPr>
              <a:spLocks/>
            </p:cNvSpPr>
            <p:nvPr/>
          </p:nvSpPr>
          <p:spPr bwMode="auto">
            <a:xfrm>
              <a:off x="8061326" y="22225"/>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37" name="Freeform 10"/>
            <p:cNvSpPr>
              <a:spLocks/>
            </p:cNvSpPr>
            <p:nvPr/>
          </p:nvSpPr>
          <p:spPr bwMode="auto">
            <a:xfrm>
              <a:off x="0" y="0"/>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022935 w 8196"/>
                <a:gd name="T35" fmla="*/ 304800 h 1192"/>
                <a:gd name="T36" fmla="*/ 4320359 w 8196"/>
                <a:gd name="T37" fmla="*/ 177800 h 1192"/>
                <a:gd name="T38" fmla="*/ 3678187 w 8196"/>
                <a:gd name="T39" fmla="*/ 88900 h 1192"/>
                <a:gd name="T40" fmla="*/ 3096417 w 8196"/>
                <a:gd name="T41" fmla="*/ 31750 h 1192"/>
                <a:gd name="T42" fmla="*/ 2568691 w 8196"/>
                <a:gd name="T43" fmla="*/ 3175 h 1192"/>
                <a:gd name="T44" fmla="*/ 2095009 w 8196"/>
                <a:gd name="T45" fmla="*/ 0 h 1192"/>
                <a:gd name="T46" fmla="*/ 1675371 w 8196"/>
                <a:gd name="T47" fmla="*/ 15875 h 1192"/>
                <a:gd name="T48" fmla="*/ 1306599 w 8196"/>
                <a:gd name="T49" fmla="*/ 47625 h 1192"/>
                <a:gd name="T50" fmla="*/ 985512 w 8196"/>
                <a:gd name="T51" fmla="*/ 92075 h 1192"/>
                <a:gd name="T52" fmla="*/ 715291 w 8196"/>
                <a:gd name="T53" fmla="*/ 146050 h 1192"/>
                <a:gd name="T54" fmla="*/ 489577 w 8196"/>
                <a:gd name="T55" fmla="*/ 200025 h 1192"/>
                <a:gd name="T56" fmla="*/ 308370 w 8196"/>
                <a:gd name="T57" fmla="*/ 254000 h 1192"/>
                <a:gd name="T58" fmla="*/ 171670 w 8196"/>
                <a:gd name="T59" fmla="*/ 304800 h 1192"/>
                <a:gd name="T60" fmla="*/ 19074 w 8196"/>
                <a:gd name="T61" fmla="*/ 371475 h 1192"/>
                <a:gd name="T62" fmla="*/ 0 w 8196"/>
                <a:gd name="T63" fmla="*/ 1892300 h 1192"/>
                <a:gd name="T64" fmla="*/ 13027839 w 8196"/>
                <a:gd name="T65" fmla="*/ 1882775 h 1192"/>
                <a:gd name="T66" fmla="*/ 13021481 w 8196"/>
                <a:gd name="T67" fmla="*/ 812800 h 1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28"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1034" name="Date Placeholder 3"/>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smtClean="0">
                <a:solidFill>
                  <a:schemeClr val="tx2"/>
                </a:solidFill>
                <a:latin typeface="Arial" pitchFamily="34" charset="0"/>
                <a:ea typeface="ＭＳ Ｐゴシック" pitchFamily="50" charset="-128"/>
              </a:defRPr>
            </a:lvl1pPr>
          </a:lstStyle>
          <a:p>
            <a:pPr>
              <a:defRPr/>
            </a:pPr>
            <a:endParaRPr lang="ja-JP" altLang="en-US"/>
          </a:p>
        </p:txBody>
      </p:sp>
      <p:sp>
        <p:nvSpPr>
          <p:cNvPr id="1035" name="Footer Placeholder 4"/>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smtClean="0">
                <a:solidFill>
                  <a:schemeClr val="tx2"/>
                </a:solidFill>
                <a:latin typeface="Arial" pitchFamily="34" charset="0"/>
                <a:ea typeface="ＭＳ Ｐゴシック" pitchFamily="50" charset="-128"/>
              </a:defRPr>
            </a:lvl1pPr>
          </a:lstStyle>
          <a:p>
            <a:pPr>
              <a:defRPr/>
            </a:pPr>
            <a:endParaRPr lang="ja-JP" altLang="en-US"/>
          </a:p>
        </p:txBody>
      </p:sp>
      <p:sp>
        <p:nvSpPr>
          <p:cNvPr id="1036" name="Slide Number Placeholder 5"/>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smtClean="0">
                <a:solidFill>
                  <a:schemeClr val="tx2"/>
                </a:solidFill>
                <a:latin typeface="Arial" pitchFamily="34" charset="0"/>
                <a:ea typeface="ＭＳ Ｐゴシック" pitchFamily="50" charset="-128"/>
              </a:defRPr>
            </a:lvl1pPr>
          </a:lstStyle>
          <a:p>
            <a:pPr>
              <a:defRPr/>
            </a:pPr>
            <a:fld id="{8B6DEB65-0237-4617-9E61-8AE6693861C9}" type="slidenum">
              <a:rPr lang="ja-JP" altLang="en-US"/>
              <a:pPr>
                <a:defRPr/>
              </a:pPr>
              <a:t>‹#›</a:t>
            </a:fld>
            <a:endParaRPr lang="ja-JP" altLang="en-US"/>
          </a:p>
        </p:txBody>
      </p:sp>
      <p:sp>
        <p:nvSpPr>
          <p:cNvPr id="1032"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eaLnBrk="0" fontAlgn="base" hangingPunct="0">
        <a:spcBef>
          <a:spcPct val="0"/>
        </a:spcBef>
        <a:spcAft>
          <a:spcPct val="0"/>
        </a:spcAft>
        <a:defRPr sz="4400">
          <a:solidFill>
            <a:srgbClr val="FFFFFF"/>
          </a:solidFill>
          <a:latin typeface="Candara" pitchFamily="34" charset="0"/>
          <a:ea typeface="HGP明朝E" pitchFamily="18" charset="-128"/>
        </a:defRPr>
      </a:lvl6pPr>
      <a:lvl7pPr marL="914400" algn="ctr" rtl="0" eaLnBrk="0" fontAlgn="base" hangingPunct="0">
        <a:spcBef>
          <a:spcPct val="0"/>
        </a:spcBef>
        <a:spcAft>
          <a:spcPct val="0"/>
        </a:spcAft>
        <a:defRPr sz="4400">
          <a:solidFill>
            <a:srgbClr val="FFFFFF"/>
          </a:solidFill>
          <a:latin typeface="Candara" pitchFamily="34" charset="0"/>
          <a:ea typeface="HGP明朝E" pitchFamily="18" charset="-128"/>
        </a:defRPr>
      </a:lvl7pPr>
      <a:lvl8pPr marL="1371600" algn="ctr" rtl="0" eaLnBrk="0" fontAlgn="base" hangingPunct="0">
        <a:spcBef>
          <a:spcPct val="0"/>
        </a:spcBef>
        <a:spcAft>
          <a:spcPct val="0"/>
        </a:spcAft>
        <a:defRPr sz="4400">
          <a:solidFill>
            <a:srgbClr val="FFFFFF"/>
          </a:solidFill>
          <a:latin typeface="Candara" pitchFamily="34" charset="0"/>
          <a:ea typeface="HGP明朝E" pitchFamily="18" charset="-128"/>
        </a:defRPr>
      </a:lvl8pPr>
      <a:lvl9pPr marL="1828800" algn="ctr" rtl="0" eaLnBrk="0" fontAlgn="base" hangingPunct="0">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ounded Rectangle 15"/>
          <p:cNvSpPr>
            <a:spLocks noChangeArrowheads="1"/>
          </p:cNvSpPr>
          <p:nvPr/>
        </p:nvSpPr>
        <p:spPr bwMode="auto">
          <a:xfrm>
            <a:off x="228600" y="228600"/>
            <a:ext cx="8696325" cy="6035675"/>
          </a:xfrm>
          <a:prstGeom prst="roundRect">
            <a:avLst>
              <a:gd name="adj" fmla="val 1273"/>
            </a:avLst>
          </a:prstGeom>
          <a:gradFill rotWithShape="0">
            <a:gsLst>
              <a:gs pos="0">
                <a:srgbClr val="0293E0"/>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latin typeface="Candara" pitchFamily="34" charset="0"/>
            </a:endParaRPr>
          </a:p>
        </p:txBody>
      </p:sp>
      <p:grpSp>
        <p:nvGrpSpPr>
          <p:cNvPr id="2051" name="Group 3"/>
          <p:cNvGrpSpPr>
            <a:grpSpLocks/>
          </p:cNvGrpSpPr>
          <p:nvPr/>
        </p:nvGrpSpPr>
        <p:grpSpPr bwMode="auto">
          <a:xfrm>
            <a:off x="211138" y="5354638"/>
            <a:ext cx="8723312" cy="1330325"/>
            <a:chOff x="0" y="0"/>
            <a:chExt cx="13011150" cy="1892300"/>
          </a:xfrm>
        </p:grpSpPr>
        <p:sp>
          <p:nvSpPr>
            <p:cNvPr id="2057" name="Freeform 14"/>
            <p:cNvSpPr>
              <a:spLocks/>
            </p:cNvSpPr>
            <p:nvPr/>
          </p:nvSpPr>
          <p:spPr bwMode="auto">
            <a:xfrm>
              <a:off x="8715375" y="206375"/>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336800 w 2706"/>
                <a:gd name="T21" fmla="*/ 400050 h 640"/>
                <a:gd name="T22" fmla="*/ 1962150 w 2706"/>
                <a:gd name="T23" fmla="*/ 482600 h 640"/>
                <a:gd name="T24" fmla="*/ 1603375 w 2706"/>
                <a:gd name="T25" fmla="*/ 558800 h 640"/>
                <a:gd name="T26" fmla="*/ 1257300 w 2706"/>
                <a:gd name="T27" fmla="*/ 631825 h 640"/>
                <a:gd name="T28" fmla="*/ 927100 w 2706"/>
                <a:gd name="T29" fmla="*/ 695325 h 640"/>
                <a:gd name="T30" fmla="*/ 606425 w 2706"/>
                <a:gd name="T31" fmla="*/ 752475 h 640"/>
                <a:gd name="T32" fmla="*/ 298450 w 2706"/>
                <a:gd name="T33" fmla="*/ 806450 h 640"/>
                <a:gd name="T34" fmla="*/ 0 w 2706"/>
                <a:gd name="T35" fmla="*/ 854075 h 640"/>
                <a:gd name="T36" fmla="*/ 206375 w 2706"/>
                <a:gd name="T37" fmla="*/ 882650 h 640"/>
                <a:gd name="T38" fmla="*/ 403225 w 2706"/>
                <a:gd name="T39" fmla="*/ 908050 h 640"/>
                <a:gd name="T40" fmla="*/ 593725 w 2706"/>
                <a:gd name="T41" fmla="*/ 930275 h 640"/>
                <a:gd name="T42" fmla="*/ 781050 w 2706"/>
                <a:gd name="T43" fmla="*/ 949325 h 640"/>
                <a:gd name="T44" fmla="*/ 962025 w 2706"/>
                <a:gd name="T45" fmla="*/ 968375 h 640"/>
                <a:gd name="T46" fmla="*/ 1136650 w 2706"/>
                <a:gd name="T47" fmla="*/ 981075 h 640"/>
                <a:gd name="T48" fmla="*/ 1304925 w 2706"/>
                <a:gd name="T49" fmla="*/ 993775 h 640"/>
                <a:gd name="T50" fmla="*/ 1470025 w 2706"/>
                <a:gd name="T51" fmla="*/ 1003300 h 640"/>
                <a:gd name="T52" fmla="*/ 1631950 w 2706"/>
                <a:gd name="T53" fmla="*/ 1009650 h 640"/>
                <a:gd name="T54" fmla="*/ 1787525 w 2706"/>
                <a:gd name="T55" fmla="*/ 1012825 h 640"/>
                <a:gd name="T56" fmla="*/ 1936750 w 2706"/>
                <a:gd name="T57" fmla="*/ 1016000 h 640"/>
                <a:gd name="T58" fmla="*/ 2082800 w 2706"/>
                <a:gd name="T59" fmla="*/ 1016000 h 640"/>
                <a:gd name="T60" fmla="*/ 2225675 w 2706"/>
                <a:gd name="T61" fmla="*/ 1012825 h 640"/>
                <a:gd name="T62" fmla="*/ 2365375 w 2706"/>
                <a:gd name="T63" fmla="*/ 1009650 h 640"/>
                <a:gd name="T64" fmla="*/ 2498725 w 2706"/>
                <a:gd name="T65" fmla="*/ 1003300 h 640"/>
                <a:gd name="T66" fmla="*/ 2628900 w 2706"/>
                <a:gd name="T67" fmla="*/ 993775 h 640"/>
                <a:gd name="T68" fmla="*/ 2752725 w 2706"/>
                <a:gd name="T69" fmla="*/ 984250 h 640"/>
                <a:gd name="T70" fmla="*/ 2876550 w 2706"/>
                <a:gd name="T71" fmla="*/ 971550 h 640"/>
                <a:gd name="T72" fmla="*/ 2994025 w 2706"/>
                <a:gd name="T73" fmla="*/ 955675 h 640"/>
                <a:gd name="T74" fmla="*/ 3111500 w 2706"/>
                <a:gd name="T75" fmla="*/ 939800 h 640"/>
                <a:gd name="T76" fmla="*/ 3222625 w 2706"/>
                <a:gd name="T77" fmla="*/ 920750 h 640"/>
                <a:gd name="T78" fmla="*/ 3333750 w 2706"/>
                <a:gd name="T79" fmla="*/ 901700 h 640"/>
                <a:gd name="T80" fmla="*/ 3438525 w 2706"/>
                <a:gd name="T81" fmla="*/ 879475 h 640"/>
                <a:gd name="T82" fmla="*/ 3543300 w 2706"/>
                <a:gd name="T83" fmla="*/ 857250 h 640"/>
                <a:gd name="T84" fmla="*/ 3644900 w 2706"/>
                <a:gd name="T85" fmla="*/ 831850 h 640"/>
                <a:gd name="T86" fmla="*/ 3743325 w 2706"/>
                <a:gd name="T87" fmla="*/ 806450 h 640"/>
                <a:gd name="T88" fmla="*/ 3838575 w 2706"/>
                <a:gd name="T89" fmla="*/ 777875 h 640"/>
                <a:gd name="T90" fmla="*/ 3933825 w 2706"/>
                <a:gd name="T91" fmla="*/ 749300 h 640"/>
                <a:gd name="T92" fmla="*/ 4114800 w 2706"/>
                <a:gd name="T93" fmla="*/ 685800 h 640"/>
                <a:gd name="T94" fmla="*/ 4289425 w 2706"/>
                <a:gd name="T95" fmla="*/ 619125 h 640"/>
                <a:gd name="T96" fmla="*/ 4295775 w 2706"/>
                <a:gd name="T97" fmla="*/ 615950 h 640"/>
                <a:gd name="T98" fmla="*/ 4295775 w 2706"/>
                <a:gd name="T99" fmla="*/ 0 h 640"/>
                <a:gd name="T100" fmla="*/ 4286250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58" name="Freeform 18"/>
            <p:cNvSpPr>
              <a:spLocks/>
            </p:cNvSpPr>
            <p:nvPr/>
          </p:nvSpPr>
          <p:spPr bwMode="auto">
            <a:xfrm>
              <a:off x="3595687" y="23812"/>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464051 w 5216"/>
                <a:gd name="T11" fmla="*/ 422275 h 762"/>
                <a:gd name="T12" fmla="*/ 4057650 w 5216"/>
                <a:gd name="T13" fmla="*/ 333375 h 762"/>
                <a:gd name="T14" fmla="*/ 3663950 w 5216"/>
                <a:gd name="T15" fmla="*/ 257175 h 762"/>
                <a:gd name="T16" fmla="*/ 3292475 w 5216"/>
                <a:gd name="T17" fmla="*/ 190500 h 762"/>
                <a:gd name="T18" fmla="*/ 2936875 w 5216"/>
                <a:gd name="T19" fmla="*/ 136525 h 762"/>
                <a:gd name="T20" fmla="*/ 2432050 w 5216"/>
                <a:gd name="T21" fmla="*/ 73025 h 762"/>
                <a:gd name="T22" fmla="*/ 1822450 w 5216"/>
                <a:gd name="T23" fmla="*/ 22225 h 762"/>
                <a:gd name="T24" fmla="*/ 1273175 w 5216"/>
                <a:gd name="T25" fmla="*/ 0 h 762"/>
                <a:gd name="T26" fmla="*/ 787400 w 5216"/>
                <a:gd name="T27" fmla="*/ 6350 h 762"/>
                <a:gd name="T28" fmla="*/ 365125 w 5216"/>
                <a:gd name="T29" fmla="*/ 31750 h 762"/>
                <a:gd name="T30" fmla="*/ 0 w 5216"/>
                <a:gd name="T31" fmla="*/ 76200 h 762"/>
                <a:gd name="T32" fmla="*/ 498475 w 5216"/>
                <a:gd name="T33" fmla="*/ 136525 h 762"/>
                <a:gd name="T34" fmla="*/ 1035050 w 5216"/>
                <a:gd name="T35" fmla="*/ 222250 h 762"/>
                <a:gd name="T36" fmla="*/ 1609725 w 5216"/>
                <a:gd name="T37" fmla="*/ 333375 h 762"/>
                <a:gd name="T38" fmla="*/ 2225675 w 5216"/>
                <a:gd name="T39" fmla="*/ 469900 h 762"/>
                <a:gd name="T40" fmla="*/ 3321050 w 5216"/>
                <a:gd name="T41" fmla="*/ 714375 h 762"/>
                <a:gd name="T42" fmla="*/ 4067175 w 5216"/>
                <a:gd name="T43" fmla="*/ 863600 h 762"/>
                <a:gd name="T44" fmla="*/ 4527551 w 5216"/>
                <a:gd name="T45" fmla="*/ 949325 h 762"/>
                <a:gd name="T46" fmla="*/ 4965701 w 5216"/>
                <a:gd name="T47" fmla="*/ 1019175 h 762"/>
                <a:gd name="T48" fmla="*/ 5378451 w 5216"/>
                <a:gd name="T49" fmla="*/ 1076325 h 762"/>
                <a:gd name="T50" fmla="*/ 5765801 w 5216"/>
                <a:gd name="T51" fmla="*/ 1123950 h 762"/>
                <a:gd name="T52" fmla="*/ 6134101 w 5216"/>
                <a:gd name="T53" fmla="*/ 1162050 h 762"/>
                <a:gd name="T54" fmla="*/ 6477001 w 5216"/>
                <a:gd name="T55" fmla="*/ 1187450 h 762"/>
                <a:gd name="T56" fmla="*/ 6804026 w 5216"/>
                <a:gd name="T57" fmla="*/ 1203325 h 762"/>
                <a:gd name="T58" fmla="*/ 7108826 w 5216"/>
                <a:gd name="T59" fmla="*/ 1209675 h 762"/>
                <a:gd name="T60" fmla="*/ 7397751 w 5216"/>
                <a:gd name="T61" fmla="*/ 1206500 h 762"/>
                <a:gd name="T62" fmla="*/ 7667626 w 5216"/>
                <a:gd name="T63" fmla="*/ 1196975 h 762"/>
                <a:gd name="T64" fmla="*/ 7924801 w 5216"/>
                <a:gd name="T65" fmla="*/ 1174750 h 762"/>
                <a:gd name="T66" fmla="*/ 8166101 w 5216"/>
                <a:gd name="T67" fmla="*/ 1149350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22"/>
            <p:cNvSpPr>
              <a:spLocks/>
            </p:cNvSpPr>
            <p:nvPr/>
          </p:nvSpPr>
          <p:spPr bwMode="auto">
            <a:xfrm>
              <a:off x="3908425" y="41275"/>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 name="Freeform 26"/>
            <p:cNvSpPr>
              <a:spLocks/>
            </p:cNvSpPr>
            <p:nvPr/>
          </p:nvSpPr>
          <p:spPr bwMode="auto">
            <a:xfrm>
              <a:off x="8061325" y="22225"/>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4" name="Freeform 10"/>
            <p:cNvSpPr>
              <a:spLocks/>
            </p:cNvSpPr>
            <p:nvPr/>
          </p:nvSpPr>
          <p:spPr bwMode="auto">
            <a:xfrm>
              <a:off x="0" y="0"/>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016500 w 8196"/>
                <a:gd name="T35" fmla="*/ 304800 h 1192"/>
                <a:gd name="T36" fmla="*/ 4314825 w 8196"/>
                <a:gd name="T37" fmla="*/ 177800 h 1192"/>
                <a:gd name="T38" fmla="*/ 3673475 w 8196"/>
                <a:gd name="T39" fmla="*/ 88900 h 1192"/>
                <a:gd name="T40" fmla="*/ 3092450 w 8196"/>
                <a:gd name="T41" fmla="*/ 31750 h 1192"/>
                <a:gd name="T42" fmla="*/ 2565400 w 8196"/>
                <a:gd name="T43" fmla="*/ 3175 h 1192"/>
                <a:gd name="T44" fmla="*/ 2092325 w 8196"/>
                <a:gd name="T45" fmla="*/ 0 h 1192"/>
                <a:gd name="T46" fmla="*/ 1673225 w 8196"/>
                <a:gd name="T47" fmla="*/ 15875 h 1192"/>
                <a:gd name="T48" fmla="*/ 1304925 w 8196"/>
                <a:gd name="T49" fmla="*/ 47625 h 1192"/>
                <a:gd name="T50" fmla="*/ 984250 w 8196"/>
                <a:gd name="T51" fmla="*/ 92075 h 1192"/>
                <a:gd name="T52" fmla="*/ 714375 w 8196"/>
                <a:gd name="T53" fmla="*/ 146050 h 1192"/>
                <a:gd name="T54" fmla="*/ 488950 w 8196"/>
                <a:gd name="T55" fmla="*/ 200025 h 1192"/>
                <a:gd name="T56" fmla="*/ 307975 w 8196"/>
                <a:gd name="T57" fmla="*/ 254000 h 1192"/>
                <a:gd name="T58" fmla="*/ 171450 w 8196"/>
                <a:gd name="T59" fmla="*/ 304800 h 1192"/>
                <a:gd name="T60" fmla="*/ 19050 w 8196"/>
                <a:gd name="T61" fmla="*/ 371475 h 1192"/>
                <a:gd name="T62" fmla="*/ 0 w 8196"/>
                <a:gd name="T63" fmla="*/ 1892300 h 1192"/>
                <a:gd name="T64" fmla="*/ 13011150 w 8196"/>
                <a:gd name="T65" fmla="*/ 1882775 h 1192"/>
                <a:gd name="T66" fmla="*/ 13004800 w 8196"/>
                <a:gd name="T67" fmla="*/ 812800 h 1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052"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2053"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2059" name="Date Placeholder 3"/>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smtClean="0">
                <a:solidFill>
                  <a:schemeClr val="tx2"/>
                </a:solidFill>
                <a:latin typeface="Arial" pitchFamily="34" charset="0"/>
                <a:ea typeface="ＭＳ Ｐゴシック" pitchFamily="50" charset="-128"/>
              </a:defRPr>
            </a:lvl1pPr>
          </a:lstStyle>
          <a:p>
            <a:pPr>
              <a:defRPr/>
            </a:pPr>
            <a:endParaRPr lang="ja-JP" altLang="en-US"/>
          </a:p>
        </p:txBody>
      </p:sp>
      <p:sp>
        <p:nvSpPr>
          <p:cNvPr id="2060" name="Footer Placeholder 4"/>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smtClean="0">
                <a:solidFill>
                  <a:schemeClr val="tx2"/>
                </a:solidFill>
                <a:latin typeface="Arial" pitchFamily="34" charset="0"/>
                <a:ea typeface="ＭＳ Ｐゴシック" pitchFamily="50" charset="-128"/>
              </a:defRPr>
            </a:lvl1pPr>
          </a:lstStyle>
          <a:p>
            <a:pPr>
              <a:defRPr/>
            </a:pPr>
            <a:endParaRPr lang="ja-JP" altLang="en-US"/>
          </a:p>
        </p:txBody>
      </p:sp>
      <p:sp>
        <p:nvSpPr>
          <p:cNvPr id="2061" name="Slide Number Placeholder 5"/>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smtClean="0">
                <a:solidFill>
                  <a:schemeClr val="tx2"/>
                </a:solidFill>
                <a:latin typeface="Arial" pitchFamily="34" charset="0"/>
                <a:ea typeface="ＭＳ Ｐゴシック" pitchFamily="50" charset="-128"/>
              </a:defRPr>
            </a:lvl1pPr>
          </a:lstStyle>
          <a:p>
            <a:pPr>
              <a:defRPr/>
            </a:pPr>
            <a:fld id="{2D10C49B-BF65-4358-9EBD-D43D633D6A0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eaLnBrk="0" fontAlgn="base" hangingPunct="0">
        <a:spcBef>
          <a:spcPct val="0"/>
        </a:spcBef>
        <a:spcAft>
          <a:spcPct val="0"/>
        </a:spcAft>
        <a:defRPr sz="4400">
          <a:solidFill>
            <a:srgbClr val="FFFFFF"/>
          </a:solidFill>
          <a:latin typeface="Candara" pitchFamily="34" charset="0"/>
          <a:ea typeface="HGP明朝E" pitchFamily="18" charset="-128"/>
        </a:defRPr>
      </a:lvl6pPr>
      <a:lvl7pPr marL="914400" algn="ctr" rtl="0" eaLnBrk="0" fontAlgn="base" hangingPunct="0">
        <a:spcBef>
          <a:spcPct val="0"/>
        </a:spcBef>
        <a:spcAft>
          <a:spcPct val="0"/>
        </a:spcAft>
        <a:defRPr sz="4400">
          <a:solidFill>
            <a:srgbClr val="FFFFFF"/>
          </a:solidFill>
          <a:latin typeface="Candara" pitchFamily="34" charset="0"/>
          <a:ea typeface="HGP明朝E" pitchFamily="18" charset="-128"/>
        </a:defRPr>
      </a:lvl7pPr>
      <a:lvl8pPr marL="1371600" algn="ctr" rtl="0" eaLnBrk="0" fontAlgn="base" hangingPunct="0">
        <a:spcBef>
          <a:spcPct val="0"/>
        </a:spcBef>
        <a:spcAft>
          <a:spcPct val="0"/>
        </a:spcAft>
        <a:defRPr sz="4400">
          <a:solidFill>
            <a:srgbClr val="FFFFFF"/>
          </a:solidFill>
          <a:latin typeface="Candara" pitchFamily="34" charset="0"/>
          <a:ea typeface="HGP明朝E" pitchFamily="18" charset="-128"/>
        </a:defRPr>
      </a:lvl8pPr>
      <a:lvl9pPr marL="1828800" algn="ctr" rtl="0" eaLnBrk="0" fontAlgn="base" hangingPunct="0">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ounded Rectangle 11"/>
          <p:cNvSpPr>
            <a:spLocks noChangeArrowheads="1"/>
          </p:cNvSpPr>
          <p:nvPr/>
        </p:nvSpPr>
        <p:spPr bwMode="auto">
          <a:xfrm>
            <a:off x="228600" y="228600"/>
            <a:ext cx="8696325" cy="1427163"/>
          </a:xfrm>
          <a:prstGeom prst="roundRect">
            <a:avLst>
              <a:gd name="adj" fmla="val 7134"/>
            </a:avLst>
          </a:prstGeom>
          <a:gradFill rotWithShape="0">
            <a:gsLst>
              <a:gs pos="0">
                <a:srgbClr val="0293E0"/>
              </a:gs>
              <a:gs pos="89999">
                <a:srgbClr val="83D3FE"/>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latin typeface="Candara" pitchFamily="34" charset="0"/>
            </a:endParaRPr>
          </a:p>
        </p:txBody>
      </p:sp>
      <p:grpSp>
        <p:nvGrpSpPr>
          <p:cNvPr id="3075" name="Group 3"/>
          <p:cNvGrpSpPr>
            <a:grpSpLocks/>
          </p:cNvGrpSpPr>
          <p:nvPr/>
        </p:nvGrpSpPr>
        <p:grpSpPr bwMode="auto">
          <a:xfrm>
            <a:off x="211138" y="714375"/>
            <a:ext cx="8723312" cy="1330325"/>
            <a:chOff x="0" y="0"/>
            <a:chExt cx="13027839" cy="1892300"/>
          </a:xfrm>
        </p:grpSpPr>
        <p:sp>
          <p:nvSpPr>
            <p:cNvPr id="3081" name="Freeform 14"/>
            <p:cNvSpPr>
              <a:spLocks/>
            </p:cNvSpPr>
            <p:nvPr/>
          </p:nvSpPr>
          <p:spPr bwMode="auto">
            <a:xfrm>
              <a:off x="8715376" y="206375"/>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336800 w 2706"/>
                <a:gd name="T21" fmla="*/ 400050 h 640"/>
                <a:gd name="T22" fmla="*/ 1962150 w 2706"/>
                <a:gd name="T23" fmla="*/ 482600 h 640"/>
                <a:gd name="T24" fmla="*/ 1603375 w 2706"/>
                <a:gd name="T25" fmla="*/ 558800 h 640"/>
                <a:gd name="T26" fmla="*/ 1257300 w 2706"/>
                <a:gd name="T27" fmla="*/ 631825 h 640"/>
                <a:gd name="T28" fmla="*/ 927100 w 2706"/>
                <a:gd name="T29" fmla="*/ 695325 h 640"/>
                <a:gd name="T30" fmla="*/ 606425 w 2706"/>
                <a:gd name="T31" fmla="*/ 752475 h 640"/>
                <a:gd name="T32" fmla="*/ 298450 w 2706"/>
                <a:gd name="T33" fmla="*/ 806450 h 640"/>
                <a:gd name="T34" fmla="*/ 0 w 2706"/>
                <a:gd name="T35" fmla="*/ 854075 h 640"/>
                <a:gd name="T36" fmla="*/ 206375 w 2706"/>
                <a:gd name="T37" fmla="*/ 882650 h 640"/>
                <a:gd name="T38" fmla="*/ 403225 w 2706"/>
                <a:gd name="T39" fmla="*/ 908050 h 640"/>
                <a:gd name="T40" fmla="*/ 593725 w 2706"/>
                <a:gd name="T41" fmla="*/ 930275 h 640"/>
                <a:gd name="T42" fmla="*/ 781050 w 2706"/>
                <a:gd name="T43" fmla="*/ 949325 h 640"/>
                <a:gd name="T44" fmla="*/ 962025 w 2706"/>
                <a:gd name="T45" fmla="*/ 968375 h 640"/>
                <a:gd name="T46" fmla="*/ 1136650 w 2706"/>
                <a:gd name="T47" fmla="*/ 981075 h 640"/>
                <a:gd name="T48" fmla="*/ 1304925 w 2706"/>
                <a:gd name="T49" fmla="*/ 993775 h 640"/>
                <a:gd name="T50" fmla="*/ 1470025 w 2706"/>
                <a:gd name="T51" fmla="*/ 1003300 h 640"/>
                <a:gd name="T52" fmla="*/ 1631950 w 2706"/>
                <a:gd name="T53" fmla="*/ 1009650 h 640"/>
                <a:gd name="T54" fmla="*/ 1787525 w 2706"/>
                <a:gd name="T55" fmla="*/ 1012825 h 640"/>
                <a:gd name="T56" fmla="*/ 1936750 w 2706"/>
                <a:gd name="T57" fmla="*/ 1016000 h 640"/>
                <a:gd name="T58" fmla="*/ 2082800 w 2706"/>
                <a:gd name="T59" fmla="*/ 1016000 h 640"/>
                <a:gd name="T60" fmla="*/ 2225675 w 2706"/>
                <a:gd name="T61" fmla="*/ 1012825 h 640"/>
                <a:gd name="T62" fmla="*/ 2365375 w 2706"/>
                <a:gd name="T63" fmla="*/ 1009650 h 640"/>
                <a:gd name="T64" fmla="*/ 2498725 w 2706"/>
                <a:gd name="T65" fmla="*/ 1003300 h 640"/>
                <a:gd name="T66" fmla="*/ 2628900 w 2706"/>
                <a:gd name="T67" fmla="*/ 993775 h 640"/>
                <a:gd name="T68" fmla="*/ 2752725 w 2706"/>
                <a:gd name="T69" fmla="*/ 984250 h 640"/>
                <a:gd name="T70" fmla="*/ 2876550 w 2706"/>
                <a:gd name="T71" fmla="*/ 971550 h 640"/>
                <a:gd name="T72" fmla="*/ 2994025 w 2706"/>
                <a:gd name="T73" fmla="*/ 955675 h 640"/>
                <a:gd name="T74" fmla="*/ 3111500 w 2706"/>
                <a:gd name="T75" fmla="*/ 939800 h 640"/>
                <a:gd name="T76" fmla="*/ 3222625 w 2706"/>
                <a:gd name="T77" fmla="*/ 920750 h 640"/>
                <a:gd name="T78" fmla="*/ 3333750 w 2706"/>
                <a:gd name="T79" fmla="*/ 901700 h 640"/>
                <a:gd name="T80" fmla="*/ 3438525 w 2706"/>
                <a:gd name="T81" fmla="*/ 879475 h 640"/>
                <a:gd name="T82" fmla="*/ 3543300 w 2706"/>
                <a:gd name="T83" fmla="*/ 857250 h 640"/>
                <a:gd name="T84" fmla="*/ 3644900 w 2706"/>
                <a:gd name="T85" fmla="*/ 831850 h 640"/>
                <a:gd name="T86" fmla="*/ 3743325 w 2706"/>
                <a:gd name="T87" fmla="*/ 806450 h 640"/>
                <a:gd name="T88" fmla="*/ 3838575 w 2706"/>
                <a:gd name="T89" fmla="*/ 777875 h 640"/>
                <a:gd name="T90" fmla="*/ 3933825 w 2706"/>
                <a:gd name="T91" fmla="*/ 749300 h 640"/>
                <a:gd name="T92" fmla="*/ 4114800 w 2706"/>
                <a:gd name="T93" fmla="*/ 685800 h 640"/>
                <a:gd name="T94" fmla="*/ 4289425 w 2706"/>
                <a:gd name="T95" fmla="*/ 619125 h 640"/>
                <a:gd name="T96" fmla="*/ 4295775 w 2706"/>
                <a:gd name="T97" fmla="*/ 615950 h 640"/>
                <a:gd name="T98" fmla="*/ 4295775 w 2706"/>
                <a:gd name="T99" fmla="*/ 0 h 640"/>
                <a:gd name="T100" fmla="*/ 4286250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82" name="Freeform 18"/>
            <p:cNvSpPr>
              <a:spLocks/>
            </p:cNvSpPr>
            <p:nvPr/>
          </p:nvSpPr>
          <p:spPr bwMode="auto">
            <a:xfrm>
              <a:off x="3595688" y="23812"/>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464051 w 5216"/>
                <a:gd name="T11" fmla="*/ 422275 h 762"/>
                <a:gd name="T12" fmla="*/ 4057650 w 5216"/>
                <a:gd name="T13" fmla="*/ 333375 h 762"/>
                <a:gd name="T14" fmla="*/ 3663950 w 5216"/>
                <a:gd name="T15" fmla="*/ 257175 h 762"/>
                <a:gd name="T16" fmla="*/ 3292475 w 5216"/>
                <a:gd name="T17" fmla="*/ 190500 h 762"/>
                <a:gd name="T18" fmla="*/ 2936875 w 5216"/>
                <a:gd name="T19" fmla="*/ 136525 h 762"/>
                <a:gd name="T20" fmla="*/ 2432050 w 5216"/>
                <a:gd name="T21" fmla="*/ 73025 h 762"/>
                <a:gd name="T22" fmla="*/ 1822450 w 5216"/>
                <a:gd name="T23" fmla="*/ 22225 h 762"/>
                <a:gd name="T24" fmla="*/ 1273175 w 5216"/>
                <a:gd name="T25" fmla="*/ 0 h 762"/>
                <a:gd name="T26" fmla="*/ 787400 w 5216"/>
                <a:gd name="T27" fmla="*/ 6350 h 762"/>
                <a:gd name="T28" fmla="*/ 365125 w 5216"/>
                <a:gd name="T29" fmla="*/ 31750 h 762"/>
                <a:gd name="T30" fmla="*/ 0 w 5216"/>
                <a:gd name="T31" fmla="*/ 76200 h 762"/>
                <a:gd name="T32" fmla="*/ 498475 w 5216"/>
                <a:gd name="T33" fmla="*/ 136525 h 762"/>
                <a:gd name="T34" fmla="*/ 1035050 w 5216"/>
                <a:gd name="T35" fmla="*/ 222250 h 762"/>
                <a:gd name="T36" fmla="*/ 1609725 w 5216"/>
                <a:gd name="T37" fmla="*/ 333375 h 762"/>
                <a:gd name="T38" fmla="*/ 2225675 w 5216"/>
                <a:gd name="T39" fmla="*/ 469900 h 762"/>
                <a:gd name="T40" fmla="*/ 3321050 w 5216"/>
                <a:gd name="T41" fmla="*/ 714375 h 762"/>
                <a:gd name="T42" fmla="*/ 4067175 w 5216"/>
                <a:gd name="T43" fmla="*/ 863600 h 762"/>
                <a:gd name="T44" fmla="*/ 4527551 w 5216"/>
                <a:gd name="T45" fmla="*/ 949325 h 762"/>
                <a:gd name="T46" fmla="*/ 4965701 w 5216"/>
                <a:gd name="T47" fmla="*/ 1019175 h 762"/>
                <a:gd name="T48" fmla="*/ 5378451 w 5216"/>
                <a:gd name="T49" fmla="*/ 1076325 h 762"/>
                <a:gd name="T50" fmla="*/ 5765801 w 5216"/>
                <a:gd name="T51" fmla="*/ 1123950 h 762"/>
                <a:gd name="T52" fmla="*/ 6134101 w 5216"/>
                <a:gd name="T53" fmla="*/ 1162050 h 762"/>
                <a:gd name="T54" fmla="*/ 6477001 w 5216"/>
                <a:gd name="T55" fmla="*/ 1187450 h 762"/>
                <a:gd name="T56" fmla="*/ 6804026 w 5216"/>
                <a:gd name="T57" fmla="*/ 1203325 h 762"/>
                <a:gd name="T58" fmla="*/ 7108826 w 5216"/>
                <a:gd name="T59" fmla="*/ 1209675 h 762"/>
                <a:gd name="T60" fmla="*/ 7397751 w 5216"/>
                <a:gd name="T61" fmla="*/ 1206500 h 762"/>
                <a:gd name="T62" fmla="*/ 7667626 w 5216"/>
                <a:gd name="T63" fmla="*/ 1196975 h 762"/>
                <a:gd name="T64" fmla="*/ 7924801 w 5216"/>
                <a:gd name="T65" fmla="*/ 1174750 h 762"/>
                <a:gd name="T66" fmla="*/ 8166101 w 5216"/>
                <a:gd name="T67" fmla="*/ 1149350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22"/>
            <p:cNvSpPr>
              <a:spLocks/>
            </p:cNvSpPr>
            <p:nvPr/>
          </p:nvSpPr>
          <p:spPr bwMode="auto">
            <a:xfrm>
              <a:off x="3908426" y="41275"/>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 name="Freeform 26"/>
            <p:cNvSpPr>
              <a:spLocks/>
            </p:cNvSpPr>
            <p:nvPr/>
          </p:nvSpPr>
          <p:spPr bwMode="auto">
            <a:xfrm>
              <a:off x="8061326" y="22225"/>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4" name="Freeform 10"/>
            <p:cNvSpPr>
              <a:spLocks/>
            </p:cNvSpPr>
            <p:nvPr/>
          </p:nvSpPr>
          <p:spPr bwMode="auto">
            <a:xfrm>
              <a:off x="0" y="0"/>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022935 w 8196"/>
                <a:gd name="T35" fmla="*/ 304800 h 1192"/>
                <a:gd name="T36" fmla="*/ 4320359 w 8196"/>
                <a:gd name="T37" fmla="*/ 177800 h 1192"/>
                <a:gd name="T38" fmla="*/ 3678187 w 8196"/>
                <a:gd name="T39" fmla="*/ 88900 h 1192"/>
                <a:gd name="T40" fmla="*/ 3096417 w 8196"/>
                <a:gd name="T41" fmla="*/ 31750 h 1192"/>
                <a:gd name="T42" fmla="*/ 2568691 w 8196"/>
                <a:gd name="T43" fmla="*/ 3175 h 1192"/>
                <a:gd name="T44" fmla="*/ 2095009 w 8196"/>
                <a:gd name="T45" fmla="*/ 0 h 1192"/>
                <a:gd name="T46" fmla="*/ 1675371 w 8196"/>
                <a:gd name="T47" fmla="*/ 15875 h 1192"/>
                <a:gd name="T48" fmla="*/ 1306599 w 8196"/>
                <a:gd name="T49" fmla="*/ 47625 h 1192"/>
                <a:gd name="T50" fmla="*/ 985512 w 8196"/>
                <a:gd name="T51" fmla="*/ 92075 h 1192"/>
                <a:gd name="T52" fmla="*/ 715291 w 8196"/>
                <a:gd name="T53" fmla="*/ 146050 h 1192"/>
                <a:gd name="T54" fmla="*/ 489577 w 8196"/>
                <a:gd name="T55" fmla="*/ 200025 h 1192"/>
                <a:gd name="T56" fmla="*/ 308370 w 8196"/>
                <a:gd name="T57" fmla="*/ 254000 h 1192"/>
                <a:gd name="T58" fmla="*/ 171670 w 8196"/>
                <a:gd name="T59" fmla="*/ 304800 h 1192"/>
                <a:gd name="T60" fmla="*/ 19074 w 8196"/>
                <a:gd name="T61" fmla="*/ 371475 h 1192"/>
                <a:gd name="T62" fmla="*/ 0 w 8196"/>
                <a:gd name="T63" fmla="*/ 1892300 h 1192"/>
                <a:gd name="T64" fmla="*/ 13027839 w 8196"/>
                <a:gd name="T65" fmla="*/ 1882775 h 1192"/>
                <a:gd name="T66" fmla="*/ 13021481 w 8196"/>
                <a:gd name="T67" fmla="*/ 812800 h 1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076"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3077"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3083" name="Date Placeholder 1"/>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smtClean="0">
                <a:solidFill>
                  <a:schemeClr val="tx2"/>
                </a:solidFill>
                <a:latin typeface="Arial" pitchFamily="34" charset="0"/>
                <a:ea typeface="ＭＳ Ｐゴシック" pitchFamily="50" charset="-128"/>
              </a:defRPr>
            </a:lvl1pPr>
          </a:lstStyle>
          <a:p>
            <a:pPr>
              <a:defRPr/>
            </a:pPr>
            <a:endParaRPr lang="ja-JP" altLang="en-US"/>
          </a:p>
        </p:txBody>
      </p:sp>
      <p:sp>
        <p:nvSpPr>
          <p:cNvPr id="3084" name="Footer Placeholder 2"/>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smtClean="0">
                <a:solidFill>
                  <a:schemeClr val="tx2"/>
                </a:solidFill>
                <a:latin typeface="Arial" pitchFamily="34" charset="0"/>
                <a:ea typeface="ＭＳ Ｐゴシック" pitchFamily="50" charset="-128"/>
              </a:defRPr>
            </a:lvl1pPr>
          </a:lstStyle>
          <a:p>
            <a:pPr>
              <a:defRPr/>
            </a:pPr>
            <a:endParaRPr lang="ja-JP" altLang="en-US"/>
          </a:p>
        </p:txBody>
      </p:sp>
      <p:sp>
        <p:nvSpPr>
          <p:cNvPr id="3085" name="Slide Number Placeholder 3"/>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smtClean="0">
                <a:solidFill>
                  <a:schemeClr val="tx2"/>
                </a:solidFill>
                <a:latin typeface="Arial" pitchFamily="34" charset="0"/>
                <a:ea typeface="ＭＳ Ｐゴシック" pitchFamily="50" charset="-128"/>
              </a:defRPr>
            </a:lvl1pPr>
          </a:lstStyle>
          <a:p>
            <a:pPr>
              <a:defRPr/>
            </a:pPr>
            <a:fld id="{9EED61C2-D16C-4A61-8E37-1368D46D9CF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eaLnBrk="0" fontAlgn="base" hangingPunct="0">
        <a:spcBef>
          <a:spcPct val="0"/>
        </a:spcBef>
        <a:spcAft>
          <a:spcPct val="0"/>
        </a:spcAft>
        <a:defRPr sz="4400">
          <a:solidFill>
            <a:srgbClr val="FFFFFF"/>
          </a:solidFill>
          <a:latin typeface="Candara" pitchFamily="34" charset="0"/>
          <a:ea typeface="HGP明朝E" pitchFamily="18" charset="-128"/>
        </a:defRPr>
      </a:lvl6pPr>
      <a:lvl7pPr marL="914400" algn="ctr" rtl="0" eaLnBrk="0" fontAlgn="base" hangingPunct="0">
        <a:spcBef>
          <a:spcPct val="0"/>
        </a:spcBef>
        <a:spcAft>
          <a:spcPct val="0"/>
        </a:spcAft>
        <a:defRPr sz="4400">
          <a:solidFill>
            <a:srgbClr val="FFFFFF"/>
          </a:solidFill>
          <a:latin typeface="Candara" pitchFamily="34" charset="0"/>
          <a:ea typeface="HGP明朝E" pitchFamily="18" charset="-128"/>
        </a:defRPr>
      </a:lvl7pPr>
      <a:lvl8pPr marL="1371600" algn="ctr" rtl="0" eaLnBrk="0" fontAlgn="base" hangingPunct="0">
        <a:spcBef>
          <a:spcPct val="0"/>
        </a:spcBef>
        <a:spcAft>
          <a:spcPct val="0"/>
        </a:spcAft>
        <a:defRPr sz="4400">
          <a:solidFill>
            <a:srgbClr val="FFFFFF"/>
          </a:solidFill>
          <a:latin typeface="Candara" pitchFamily="34" charset="0"/>
          <a:ea typeface="HGP明朝E" pitchFamily="18" charset="-128"/>
        </a:defRPr>
      </a:lvl8pPr>
      <a:lvl9pPr marL="1828800" algn="ctr" rtl="0" eaLnBrk="0" fontAlgn="base" hangingPunct="0">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2420938"/>
            <a:ext cx="7772400" cy="958850"/>
          </a:xfrm>
        </p:spPr>
        <p:txBody>
          <a:bodyPr anchor="b"/>
          <a:lstStyle/>
          <a:p>
            <a:pPr eaLnBrk="1" hangingPunct="1"/>
            <a:r>
              <a:rPr lang="ja-JP" altLang="en-US" smtClean="0">
                <a:solidFill>
                  <a:schemeClr val="tx1"/>
                </a:solidFill>
                <a:ea typeface="HGP創英角ﾎﾟｯﾌﾟ体" pitchFamily="50" charset="-128"/>
              </a:rPr>
              <a:t>手話通訳派遣依頼について</a:t>
            </a:r>
          </a:p>
        </p:txBody>
      </p:sp>
      <p:sp>
        <p:nvSpPr>
          <p:cNvPr id="4099" name="Rectangle 3"/>
          <p:cNvSpPr>
            <a:spLocks noGrp="1" noChangeArrowheads="1"/>
          </p:cNvSpPr>
          <p:nvPr>
            <p:ph type="subTitle" idx="4294967295"/>
          </p:nvPr>
        </p:nvSpPr>
        <p:spPr>
          <a:xfrm>
            <a:off x="1331913" y="4508500"/>
            <a:ext cx="6400800" cy="1271588"/>
          </a:xfrm>
        </p:spPr>
        <p:txBody>
          <a:bodyPr/>
          <a:lstStyle/>
          <a:p>
            <a:pPr marL="0" indent="0" algn="ctr" eaLnBrk="1" hangingPunct="1">
              <a:buFont typeface="Symbol" pitchFamily="18" charset="2"/>
              <a:buNone/>
            </a:pPr>
            <a:r>
              <a:rPr lang="ja-JP" smtClean="0">
                <a:solidFill>
                  <a:srgbClr val="FFFFFF"/>
                </a:solidFill>
              </a:rPr>
              <a:t>高松市の手話通訳派遣を考える会</a:t>
            </a:r>
          </a:p>
          <a:p>
            <a:pPr marL="0" indent="0" algn="ctr" eaLnBrk="1" hangingPunct="1">
              <a:buFont typeface="Symbol" pitchFamily="18" charset="2"/>
              <a:buNone/>
            </a:pPr>
            <a:r>
              <a:rPr lang="ja-JP" smtClean="0">
                <a:solidFill>
                  <a:srgbClr val="FFFFFF"/>
                </a:solidFill>
              </a:rPr>
              <a:t>事務局長　太田　裕之</a:t>
            </a:r>
          </a:p>
        </p:txBody>
      </p:sp>
      <p:sp>
        <p:nvSpPr>
          <p:cNvPr id="4100"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D3CA3480-DEA5-46BB-AB07-BA71FB2764CE}" type="slidenum">
              <a:rPr lang="ja-JP" altLang="en-US" sz="1000">
                <a:solidFill>
                  <a:schemeClr val="tx2"/>
                </a:solidFill>
              </a:rPr>
              <a:pPr algn="ctr" eaLnBrk="1" hangingPunct="1"/>
              <a:t>1</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4294967295"/>
          </p:nvPr>
        </p:nvSpPr>
        <p:spPr>
          <a:xfrm>
            <a:off x="468313" y="1844675"/>
            <a:ext cx="8351837" cy="4405313"/>
          </a:xfrm>
        </p:spPr>
        <p:txBody>
          <a:bodyPr/>
          <a:lstStyle/>
          <a:p>
            <a:pPr eaLnBrk="1" hangingPunct="1">
              <a:lnSpc>
                <a:spcPct val="80000"/>
              </a:lnSpc>
              <a:buFontTx/>
              <a:buNone/>
            </a:pPr>
            <a:r>
              <a:rPr lang="ja-JP" altLang="en-US" sz="3200" smtClean="0"/>
              <a:t>①営利を目的としている場合</a:t>
            </a:r>
            <a:endParaRPr lang="en-US" altLang="ja-JP" sz="3200" smtClean="0"/>
          </a:p>
          <a:p>
            <a:pPr eaLnBrk="1" hangingPunct="1">
              <a:lnSpc>
                <a:spcPct val="80000"/>
              </a:lnSpc>
              <a:buFontTx/>
              <a:buNone/>
            </a:pPr>
            <a:r>
              <a:rPr lang="ja-JP" altLang="en-US" sz="3200" smtClean="0"/>
              <a:t>②個人の趣味や娯楽</a:t>
            </a:r>
            <a:endParaRPr lang="en-US" altLang="ja-JP" sz="3200" smtClean="0"/>
          </a:p>
          <a:p>
            <a:pPr eaLnBrk="1" hangingPunct="1">
              <a:lnSpc>
                <a:spcPct val="80000"/>
              </a:lnSpc>
              <a:buFontTx/>
              <a:buNone/>
            </a:pPr>
            <a:r>
              <a:rPr lang="ja-JP" altLang="en-US" sz="3200" smtClean="0"/>
              <a:t>③政治的行為や宗教的な目的</a:t>
            </a:r>
            <a:endParaRPr lang="en-US" altLang="ja-JP" sz="3200" smtClean="0"/>
          </a:p>
          <a:p>
            <a:pPr eaLnBrk="1" hangingPunct="1">
              <a:lnSpc>
                <a:spcPct val="80000"/>
              </a:lnSpc>
              <a:buFontTx/>
              <a:buNone/>
            </a:pPr>
            <a:r>
              <a:rPr lang="ja-JP" altLang="en-US" sz="3200" smtClean="0"/>
              <a:t>④講演会等主催者側の経費で賄える場合</a:t>
            </a:r>
            <a:endParaRPr lang="en-US" altLang="ja-JP" sz="3200" smtClean="0"/>
          </a:p>
          <a:p>
            <a:pPr eaLnBrk="1" hangingPunct="1">
              <a:lnSpc>
                <a:spcPct val="80000"/>
              </a:lnSpc>
              <a:buFontTx/>
              <a:buNone/>
            </a:pPr>
            <a:endParaRPr lang="en-US" altLang="ja-JP" sz="3200" smtClean="0"/>
          </a:p>
          <a:p>
            <a:pPr eaLnBrk="1" hangingPunct="1">
              <a:lnSpc>
                <a:spcPct val="80000"/>
              </a:lnSpc>
              <a:buFontTx/>
              <a:buNone/>
            </a:pPr>
            <a:r>
              <a:rPr lang="ja-JP" altLang="en-US" sz="3200" smtClean="0"/>
              <a:t>　上記４項目以外にも各市町により派遣できない場合があります。</a:t>
            </a:r>
            <a:endParaRPr lang="en-US" altLang="ja-JP" sz="3200" smtClean="0"/>
          </a:p>
          <a:p>
            <a:pPr eaLnBrk="1" hangingPunct="1">
              <a:lnSpc>
                <a:spcPct val="80000"/>
              </a:lnSpc>
              <a:buFontTx/>
              <a:buNone/>
            </a:pPr>
            <a:r>
              <a:rPr lang="ja-JP" altLang="en-US" sz="3200" smtClean="0"/>
              <a:t>　</a:t>
            </a:r>
            <a:r>
              <a:rPr lang="ja-JP" altLang="en-US" sz="3200" smtClean="0">
                <a:solidFill>
                  <a:srgbClr val="FF0000"/>
                </a:solidFill>
              </a:rPr>
              <a:t>納得の出来ない場合は、諦めずに相談しましょう。</a:t>
            </a:r>
          </a:p>
        </p:txBody>
      </p:sp>
      <p:sp>
        <p:nvSpPr>
          <p:cNvPr id="13315" name="Rectangle 2"/>
          <p:cNvSpPr>
            <a:spLocks noGrp="1" noChangeArrowheads="1"/>
          </p:cNvSpPr>
          <p:nvPr>
            <p:ph type="title" idx="4294967295"/>
          </p:nvPr>
        </p:nvSpPr>
        <p:spPr/>
        <p:txBody>
          <a:bodyPr/>
          <a:lstStyle/>
          <a:p>
            <a:pPr eaLnBrk="1" hangingPunct="1"/>
            <a:r>
              <a:rPr lang="ja-JP" altLang="en-US" smtClean="0">
                <a:solidFill>
                  <a:schemeClr val="tx1"/>
                </a:solidFill>
              </a:rPr>
              <a:t>派遣できない内容とは？</a:t>
            </a:r>
          </a:p>
        </p:txBody>
      </p:sp>
      <p:sp>
        <p:nvSpPr>
          <p:cNvPr id="13316"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EB461EE6-04C5-473E-A503-81B883859665}" type="slidenum">
              <a:rPr lang="ja-JP" altLang="en-US" sz="1000">
                <a:solidFill>
                  <a:schemeClr val="tx2"/>
                </a:solidFill>
              </a:rPr>
              <a:pPr algn="ctr" eaLnBrk="1" hangingPunct="1"/>
              <a:t>10</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4294967295"/>
          </p:nvPr>
        </p:nvSpPr>
        <p:spPr>
          <a:xfrm>
            <a:off x="468313" y="1844675"/>
            <a:ext cx="8351837" cy="4405313"/>
          </a:xfrm>
        </p:spPr>
        <p:txBody>
          <a:bodyPr/>
          <a:lstStyle/>
          <a:p>
            <a:pPr eaLnBrk="1" hangingPunct="1">
              <a:lnSpc>
                <a:spcPct val="80000"/>
              </a:lnSpc>
              <a:buFontTx/>
              <a:buNone/>
            </a:pPr>
            <a:r>
              <a:rPr lang="ja-JP" altLang="en-US" sz="3200" smtClean="0"/>
              <a:t>①</a:t>
            </a:r>
            <a:r>
              <a:rPr lang="ja-JP" altLang="ja-JP" sz="3200" smtClean="0"/>
              <a:t>ペットが病気になったから、病院に連れて行きたいと依頼</a:t>
            </a:r>
            <a:r>
              <a:rPr lang="ja-JP" altLang="en-US" sz="3200" smtClean="0"/>
              <a:t>。</a:t>
            </a:r>
            <a:endParaRPr lang="en-US" altLang="ja-JP" sz="3200" smtClean="0"/>
          </a:p>
          <a:p>
            <a:pPr eaLnBrk="1" hangingPunct="1">
              <a:lnSpc>
                <a:spcPct val="80000"/>
              </a:lnSpc>
              <a:buFontTx/>
              <a:buNone/>
            </a:pPr>
            <a:r>
              <a:rPr lang="ja-JP" altLang="en-US" sz="3200" smtClean="0"/>
              <a:t>②</a:t>
            </a:r>
            <a:r>
              <a:rPr lang="ja-JP" altLang="ja-JP" sz="3200" smtClean="0"/>
              <a:t>眼鏡を買いたいと依頼</a:t>
            </a:r>
            <a:r>
              <a:rPr lang="ja-JP" altLang="en-US" sz="3200" smtClean="0"/>
              <a:t>。</a:t>
            </a:r>
            <a:endParaRPr lang="en-US" altLang="ja-JP" sz="3200" smtClean="0"/>
          </a:p>
          <a:p>
            <a:pPr eaLnBrk="1" hangingPunct="1">
              <a:lnSpc>
                <a:spcPct val="80000"/>
              </a:lnSpc>
              <a:buFontTx/>
              <a:buNone/>
            </a:pPr>
            <a:endParaRPr lang="en-US" altLang="ja-JP" sz="3200" smtClean="0"/>
          </a:p>
          <a:p>
            <a:pPr eaLnBrk="1" hangingPunct="1">
              <a:lnSpc>
                <a:spcPct val="80000"/>
              </a:lnSpc>
              <a:buFontTx/>
              <a:buNone/>
            </a:pPr>
            <a:r>
              <a:rPr lang="ja-JP" altLang="en-US" sz="3200" smtClean="0"/>
              <a:t>　この事例は、実際に高松市で派遣できないと断られた事例です。</a:t>
            </a:r>
            <a:endParaRPr lang="en-US" altLang="ja-JP" sz="3200" smtClean="0"/>
          </a:p>
          <a:p>
            <a:pPr eaLnBrk="1" hangingPunct="1">
              <a:lnSpc>
                <a:spcPct val="80000"/>
              </a:lnSpc>
              <a:buFontTx/>
              <a:buNone/>
            </a:pPr>
            <a:r>
              <a:rPr lang="ja-JP" altLang="en-US" sz="3200" smtClean="0">
                <a:solidFill>
                  <a:srgbClr val="FF0000"/>
                </a:solidFill>
              </a:rPr>
              <a:t>　派遣できない理由は、</a:t>
            </a:r>
            <a:endParaRPr lang="en-US" altLang="ja-JP" sz="3200" smtClean="0">
              <a:solidFill>
                <a:srgbClr val="FF0000"/>
              </a:solidFill>
            </a:endParaRPr>
          </a:p>
          <a:p>
            <a:pPr eaLnBrk="1" hangingPunct="1">
              <a:lnSpc>
                <a:spcPct val="80000"/>
              </a:lnSpc>
              <a:buFontTx/>
              <a:buNone/>
            </a:pPr>
            <a:r>
              <a:rPr lang="ja-JP" altLang="en-US" sz="3200" smtClean="0">
                <a:solidFill>
                  <a:srgbClr val="FF0000"/>
                </a:solidFill>
              </a:rPr>
              <a:t>　①前例がない。筆談で対応すれば良い。</a:t>
            </a:r>
            <a:endParaRPr lang="en-US" altLang="ja-JP" sz="3200" smtClean="0">
              <a:solidFill>
                <a:srgbClr val="FF0000"/>
              </a:solidFill>
            </a:endParaRPr>
          </a:p>
          <a:p>
            <a:pPr eaLnBrk="1" hangingPunct="1">
              <a:lnSpc>
                <a:spcPct val="80000"/>
              </a:lnSpc>
              <a:buFontTx/>
              <a:buNone/>
            </a:pPr>
            <a:r>
              <a:rPr lang="ja-JP" altLang="en-US" sz="3200" smtClean="0">
                <a:solidFill>
                  <a:srgbClr val="FF0000"/>
                </a:solidFill>
              </a:rPr>
              <a:t>　②筆談で対応できる。</a:t>
            </a:r>
            <a:endParaRPr lang="en-US" altLang="ja-JP" sz="3200" smtClean="0">
              <a:solidFill>
                <a:srgbClr val="FF0000"/>
              </a:solidFill>
            </a:endParaRPr>
          </a:p>
          <a:p>
            <a:pPr eaLnBrk="1" hangingPunct="1">
              <a:lnSpc>
                <a:spcPct val="80000"/>
              </a:lnSpc>
              <a:buFontTx/>
              <a:buNone/>
            </a:pPr>
            <a:endParaRPr lang="ja-JP" altLang="en-US" sz="3200" smtClean="0"/>
          </a:p>
        </p:txBody>
      </p:sp>
      <p:sp>
        <p:nvSpPr>
          <p:cNvPr id="14339" name="Rectangle 2"/>
          <p:cNvSpPr>
            <a:spLocks noGrp="1" noChangeArrowheads="1"/>
          </p:cNvSpPr>
          <p:nvPr>
            <p:ph type="title" idx="4294967295"/>
          </p:nvPr>
        </p:nvSpPr>
        <p:spPr/>
        <p:txBody>
          <a:bodyPr/>
          <a:lstStyle/>
          <a:p>
            <a:pPr eaLnBrk="1" hangingPunct="1"/>
            <a:r>
              <a:rPr lang="ja-JP" altLang="en-US" smtClean="0">
                <a:solidFill>
                  <a:schemeClr val="tx1"/>
                </a:solidFill>
              </a:rPr>
              <a:t>派遣されなかった事例</a:t>
            </a:r>
          </a:p>
        </p:txBody>
      </p:sp>
      <p:sp>
        <p:nvSpPr>
          <p:cNvPr id="14340"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E3DEE803-AF46-4088-B954-951F41C28556}" type="slidenum">
              <a:rPr lang="ja-JP" altLang="en-US" sz="1000">
                <a:solidFill>
                  <a:schemeClr val="tx2"/>
                </a:solidFill>
              </a:rPr>
              <a:pPr algn="ctr" eaLnBrk="1" hangingPunct="1"/>
              <a:t>11</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4294967295"/>
          </p:nvPr>
        </p:nvSpPr>
        <p:spPr>
          <a:xfrm>
            <a:off x="468313" y="2420938"/>
            <a:ext cx="8229600" cy="2909887"/>
          </a:xfrm>
        </p:spPr>
        <p:txBody>
          <a:bodyPr/>
          <a:lstStyle/>
          <a:p>
            <a:pPr eaLnBrk="1" hangingPunct="1">
              <a:lnSpc>
                <a:spcPct val="80000"/>
              </a:lnSpc>
              <a:buFontTx/>
              <a:buNone/>
            </a:pPr>
            <a:r>
              <a:rPr lang="ja-JP" altLang="en-US" sz="3200" smtClean="0"/>
              <a:t>①手話通訳を依頼するときは、派遣窓口で直接申請書を記入する。</a:t>
            </a:r>
          </a:p>
          <a:p>
            <a:pPr eaLnBrk="1" hangingPunct="1">
              <a:lnSpc>
                <a:spcPct val="80000"/>
              </a:lnSpc>
              <a:buFontTx/>
              <a:buNone/>
            </a:pPr>
            <a:r>
              <a:rPr lang="ja-JP" altLang="en-US" sz="3200" smtClean="0"/>
              <a:t>②派遣窓口に申請書をFAXする。</a:t>
            </a:r>
          </a:p>
          <a:p>
            <a:pPr eaLnBrk="1" hangingPunct="1">
              <a:lnSpc>
                <a:spcPct val="80000"/>
              </a:lnSpc>
              <a:buFontTx/>
              <a:buNone/>
            </a:pPr>
            <a:r>
              <a:rPr lang="ja-JP" altLang="en-US" sz="3200" smtClean="0"/>
              <a:t>　　</a:t>
            </a:r>
          </a:p>
          <a:p>
            <a:pPr eaLnBrk="1" hangingPunct="1">
              <a:lnSpc>
                <a:spcPct val="80000"/>
              </a:lnSpc>
              <a:buFontTx/>
              <a:buNone/>
            </a:pPr>
            <a:r>
              <a:rPr lang="ja-JP" altLang="en-US" sz="3200" smtClean="0"/>
              <a:t>　　</a:t>
            </a:r>
            <a:r>
              <a:rPr lang="ja-JP" altLang="en-US" sz="3200" smtClean="0">
                <a:solidFill>
                  <a:srgbClr val="FF0000"/>
                </a:solidFill>
              </a:rPr>
              <a:t>通訳者に口頭で依頼したり、メールで依頼するのは、止めましょう。</a:t>
            </a:r>
            <a:r>
              <a:rPr lang="ja-JP" altLang="en-US" smtClean="0">
                <a:solidFill>
                  <a:srgbClr val="FF0000"/>
                </a:solidFill>
              </a:rPr>
              <a:t> </a:t>
            </a:r>
          </a:p>
        </p:txBody>
      </p:sp>
      <p:sp>
        <p:nvSpPr>
          <p:cNvPr id="15363" name="Rectangle 2"/>
          <p:cNvSpPr>
            <a:spLocks noGrp="1" noChangeArrowheads="1"/>
          </p:cNvSpPr>
          <p:nvPr>
            <p:ph type="title" idx="4294967295"/>
          </p:nvPr>
        </p:nvSpPr>
        <p:spPr/>
        <p:txBody>
          <a:bodyPr/>
          <a:lstStyle/>
          <a:p>
            <a:pPr eaLnBrk="1" hangingPunct="1"/>
            <a:r>
              <a:rPr lang="ja-JP" altLang="en-US" smtClean="0">
                <a:solidFill>
                  <a:schemeClr val="tx1"/>
                </a:solidFill>
              </a:rPr>
              <a:t>手話通訳派遣申請方法</a:t>
            </a:r>
          </a:p>
        </p:txBody>
      </p:sp>
      <p:sp>
        <p:nvSpPr>
          <p:cNvPr id="15364"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ED84D202-C882-493D-9B8C-F3E2DEAC289C}" type="slidenum">
              <a:rPr lang="ja-JP" altLang="en-US" sz="1000">
                <a:solidFill>
                  <a:schemeClr val="tx2"/>
                </a:solidFill>
              </a:rPr>
              <a:pPr algn="ctr" eaLnBrk="1" hangingPunct="1"/>
              <a:t>12</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3"/>
          <p:cNvSpPr>
            <a:spLocks noChangeArrowheads="1"/>
          </p:cNvSpPr>
          <p:nvPr/>
        </p:nvSpPr>
        <p:spPr bwMode="auto">
          <a:xfrm>
            <a:off x="469900" y="2133600"/>
            <a:ext cx="5254625" cy="2603500"/>
          </a:xfrm>
          <a:prstGeom prst="wedgeRoundRectCallout">
            <a:avLst>
              <a:gd name="adj1" fmla="val 58407"/>
              <a:gd name="adj2" fmla="val 8723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6387" name="Text Box 4"/>
          <p:cNvSpPr txBox="1">
            <a:spLocks noChangeArrowheads="1"/>
          </p:cNvSpPr>
          <p:nvPr/>
        </p:nvSpPr>
        <p:spPr bwMode="auto">
          <a:xfrm>
            <a:off x="828675" y="2420938"/>
            <a:ext cx="46831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なぜ、通訳者にメールなどで直接依頼するのはダメ？</a:t>
            </a:r>
          </a:p>
        </p:txBody>
      </p:sp>
      <p:pic>
        <p:nvPicPr>
          <p:cNvPr id="16388"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3000" y="3881438"/>
            <a:ext cx="2325688"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BAC2C4B6-CA54-4B57-AB32-E3EB89ACFB04}" type="slidenum">
              <a:rPr lang="ja-JP" altLang="en-US" sz="1000">
                <a:solidFill>
                  <a:schemeClr val="tx2"/>
                </a:solidFill>
              </a:rPr>
              <a:pPr algn="ctr" eaLnBrk="1" hangingPunct="1"/>
              <a:t>13</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3"/>
          <p:cNvSpPr txBox="1">
            <a:spLocks noChangeArrowheads="1"/>
          </p:cNvSpPr>
          <p:nvPr/>
        </p:nvSpPr>
        <p:spPr bwMode="auto">
          <a:xfrm>
            <a:off x="612775" y="1844675"/>
            <a:ext cx="80645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a:latin typeface="ＤＦ平成明朝体W3" pitchFamily="17" charset="-128"/>
                <a:ea typeface="ＤＦ平成明朝体W3" pitchFamily="17" charset="-128"/>
              </a:rPr>
              <a:t>　手話通訳派遣の可否を決めるのは、各市町役場なのです。通訳者が決めるのもではありません。</a:t>
            </a:r>
          </a:p>
          <a:p>
            <a:pPr eaLnBrk="1" hangingPunct="1"/>
            <a:r>
              <a:rPr lang="ja-JP" altLang="en-US" sz="2800">
                <a:latin typeface="ＤＦ平成明朝体W3" pitchFamily="17" charset="-128"/>
                <a:ea typeface="ＤＦ平成明朝体W3" pitchFamily="17" charset="-128"/>
              </a:rPr>
              <a:t>　もし、通訳者の個人的な都合などで派遣出来ないと言われて諦めて申請をしなければ、各市町はその状況を全く把握できません。</a:t>
            </a:r>
          </a:p>
          <a:p>
            <a:pPr eaLnBrk="1" hangingPunct="1"/>
            <a:r>
              <a:rPr lang="ja-JP" altLang="en-US" sz="2800">
                <a:latin typeface="ＤＦ平成明朝体W3" pitchFamily="17" charset="-128"/>
                <a:ea typeface="ＤＦ平成明朝体W3" pitchFamily="17" charset="-128"/>
              </a:rPr>
              <a:t>　不当な派遣拒否であっても市町では、受付をしていないので対処できません。</a:t>
            </a:r>
          </a:p>
          <a:p>
            <a:pPr eaLnBrk="1" hangingPunct="1"/>
            <a:endParaRPr lang="ja-JP" altLang="en-US" sz="2800">
              <a:latin typeface="ＤＦ平成明朝体W3" pitchFamily="17" charset="-128"/>
              <a:ea typeface="ＤＦ平成明朝体W3" pitchFamily="17" charset="-128"/>
            </a:endParaRPr>
          </a:p>
        </p:txBody>
      </p:sp>
      <p:sp>
        <p:nvSpPr>
          <p:cNvPr id="17411"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2B63D985-A6F4-4667-A65F-8F2FF6DDAFA7}" type="slidenum">
              <a:rPr lang="ja-JP" altLang="en-US" sz="1000">
                <a:solidFill>
                  <a:schemeClr val="tx2"/>
                </a:solidFill>
              </a:rPr>
              <a:pPr algn="ctr" eaLnBrk="1" hangingPunct="1"/>
              <a:t>14</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3"/>
          <p:cNvSpPr txBox="1">
            <a:spLocks noChangeArrowheads="1"/>
          </p:cNvSpPr>
          <p:nvPr/>
        </p:nvSpPr>
        <p:spPr bwMode="auto">
          <a:xfrm>
            <a:off x="612775" y="1844675"/>
            <a:ext cx="8064500"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3200">
                <a:solidFill>
                  <a:schemeClr val="tx2"/>
                </a:solidFill>
                <a:latin typeface="ＤＦ平成明朝体W3" pitchFamily="17" charset="-128"/>
                <a:ea typeface="ＤＦ平成明朝体W3" pitchFamily="17" charset="-128"/>
              </a:rPr>
              <a:t>　説明した事例は、派遣担当者に直接メールで依頼してメールで断られています。</a:t>
            </a:r>
            <a:endParaRPr lang="en-US" altLang="ja-JP" sz="3200">
              <a:solidFill>
                <a:schemeClr val="tx2"/>
              </a:solidFill>
              <a:latin typeface="ＤＦ平成明朝体W3" pitchFamily="17" charset="-128"/>
              <a:ea typeface="ＤＦ平成明朝体W3" pitchFamily="17" charset="-128"/>
            </a:endParaRPr>
          </a:p>
          <a:p>
            <a:pPr eaLnBrk="1" hangingPunct="1"/>
            <a:r>
              <a:rPr lang="ja-JP" altLang="en-US" sz="3200">
                <a:solidFill>
                  <a:schemeClr val="tx2"/>
                </a:solidFill>
                <a:latin typeface="ＤＦ平成明朝体W3" pitchFamily="17" charset="-128"/>
                <a:ea typeface="ＤＦ平成明朝体W3" pitchFamily="17" charset="-128"/>
              </a:rPr>
              <a:t>　高松市は、全く関与しておりません。</a:t>
            </a:r>
            <a:endParaRPr lang="en-US" altLang="ja-JP" sz="3200">
              <a:solidFill>
                <a:schemeClr val="tx2"/>
              </a:solidFill>
              <a:latin typeface="ＤＦ平成明朝体W3" pitchFamily="17" charset="-128"/>
              <a:ea typeface="ＤＦ平成明朝体W3" pitchFamily="17" charset="-128"/>
            </a:endParaRPr>
          </a:p>
          <a:p>
            <a:pPr eaLnBrk="1" hangingPunct="1"/>
            <a:r>
              <a:rPr lang="ja-JP" altLang="en-US" sz="3200">
                <a:solidFill>
                  <a:schemeClr val="tx2"/>
                </a:solidFill>
                <a:latin typeface="ＤＦ平成明朝体W3" pitchFamily="17" charset="-128"/>
                <a:ea typeface="ＤＦ平成明朝体W3" pitchFamily="17" charset="-128"/>
              </a:rPr>
              <a:t>　不満を高松市に言っても正式な派遣申請も出ていないので、断った事実がないことになります。</a:t>
            </a:r>
            <a:endParaRPr lang="en-US" altLang="ja-JP" sz="3200">
              <a:solidFill>
                <a:schemeClr val="tx2"/>
              </a:solidFill>
              <a:latin typeface="ＤＦ平成明朝体W3" pitchFamily="17" charset="-128"/>
              <a:ea typeface="ＤＦ平成明朝体W3" pitchFamily="17" charset="-128"/>
            </a:endParaRPr>
          </a:p>
          <a:p>
            <a:pPr eaLnBrk="1" hangingPunct="1"/>
            <a:r>
              <a:rPr lang="ja-JP" altLang="en-US" sz="3200">
                <a:solidFill>
                  <a:srgbClr val="FF0000"/>
                </a:solidFill>
                <a:latin typeface="ＤＦ平成明朝体W3" pitchFamily="17" charset="-128"/>
                <a:ea typeface="ＤＦ平成明朝体W3" pitchFamily="17" charset="-128"/>
              </a:rPr>
              <a:t>（ろう者と通訳者の個人間の問題になってしまいます。）</a:t>
            </a:r>
          </a:p>
          <a:p>
            <a:pPr eaLnBrk="1" hangingPunct="1"/>
            <a:endParaRPr lang="ja-JP" altLang="en-US" sz="2800">
              <a:latin typeface="ＤＦ平成明朝体W3" pitchFamily="17" charset="-128"/>
              <a:ea typeface="ＤＦ平成明朝体W3" pitchFamily="17" charset="-128"/>
            </a:endParaRPr>
          </a:p>
        </p:txBody>
      </p:sp>
      <p:sp>
        <p:nvSpPr>
          <p:cNvPr id="1843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D5C19DA0-6C76-4532-83E3-5D22BB210F2F}" type="slidenum">
              <a:rPr lang="ja-JP" altLang="en-US" sz="1000">
                <a:solidFill>
                  <a:schemeClr val="tx2"/>
                </a:solidFill>
              </a:rPr>
              <a:pPr algn="ctr" eaLnBrk="1" hangingPunct="1"/>
              <a:t>15</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3349625" y="1641475"/>
            <a:ext cx="5254625" cy="3227388"/>
          </a:xfrm>
          <a:prstGeom prst="wedgeRoundRectCallout">
            <a:avLst>
              <a:gd name="adj1" fmla="val -56454"/>
              <a:gd name="adj2" fmla="val 6781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9459" name="Text Box 4"/>
          <p:cNvSpPr txBox="1">
            <a:spLocks noChangeArrowheads="1"/>
          </p:cNvSpPr>
          <p:nvPr/>
        </p:nvSpPr>
        <p:spPr bwMode="auto">
          <a:xfrm>
            <a:off x="3455988" y="1816100"/>
            <a:ext cx="50419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3600">
                <a:solidFill>
                  <a:srgbClr val="FF0000"/>
                </a:solidFill>
                <a:ea typeface="HGP創英角ﾎﾟｯﾌﾟ体" pitchFamily="50" charset="-128"/>
              </a:rPr>
              <a:t>そうなんだ！</a:t>
            </a:r>
            <a:endParaRPr lang="en-US" sz="3600">
              <a:solidFill>
                <a:srgbClr val="FF0000"/>
              </a:solidFill>
              <a:ea typeface="HGP創英角ﾎﾟｯﾌﾟ体" pitchFamily="50" charset="-128"/>
            </a:endParaRPr>
          </a:p>
          <a:p>
            <a:pPr eaLnBrk="1" hangingPunct="1"/>
            <a:r>
              <a:rPr lang="ja-JP" altLang="en-US" sz="3600">
                <a:solidFill>
                  <a:srgbClr val="FF0000"/>
                </a:solidFill>
                <a:ea typeface="HGP創英角ﾎﾟｯﾌﾟ体" pitchFamily="50" charset="-128"/>
              </a:rPr>
              <a:t>市町役所にきちんと派遣申請をしないと市町役場に必要性を正しく理解してもらえないんだね</a:t>
            </a:r>
            <a:r>
              <a:rPr lang="ja-JP" altLang="en-US" sz="4000">
                <a:solidFill>
                  <a:srgbClr val="FF0000"/>
                </a:solidFill>
                <a:ea typeface="HGP創英角ﾎﾟｯﾌﾟ体" pitchFamily="50" charset="-128"/>
              </a:rPr>
              <a:t>。</a:t>
            </a:r>
          </a:p>
        </p:txBody>
      </p:sp>
      <p:pic>
        <p:nvPicPr>
          <p:cNvPr id="19460"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FF4A902C-37A9-4CB9-BD4E-5A2582837C4C}" type="slidenum">
              <a:rPr lang="ja-JP" altLang="en-US" sz="1000">
                <a:solidFill>
                  <a:schemeClr val="tx2"/>
                </a:solidFill>
              </a:rPr>
              <a:pPr algn="ctr" eaLnBrk="1" hangingPunct="1"/>
              <a:t>16</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3"/>
          <p:cNvSpPr>
            <a:spLocks noChangeArrowheads="1"/>
          </p:cNvSpPr>
          <p:nvPr/>
        </p:nvSpPr>
        <p:spPr bwMode="auto">
          <a:xfrm>
            <a:off x="3348038" y="1700213"/>
            <a:ext cx="5256212" cy="3035300"/>
          </a:xfrm>
          <a:prstGeom prst="wedgeRoundRectCallout">
            <a:avLst>
              <a:gd name="adj1" fmla="val -55630"/>
              <a:gd name="adj2" fmla="val 7475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5123" name="Text Box 4"/>
          <p:cNvSpPr txBox="1">
            <a:spLocks noChangeArrowheads="1"/>
          </p:cNvSpPr>
          <p:nvPr/>
        </p:nvSpPr>
        <p:spPr bwMode="auto">
          <a:xfrm>
            <a:off x="3632200" y="1827213"/>
            <a:ext cx="4681538"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今回は、手話通訳の派遣依頼について</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一緒に考えてみましょう。</a:t>
            </a:r>
          </a:p>
        </p:txBody>
      </p:sp>
      <p:pic>
        <p:nvPicPr>
          <p:cNvPr id="5124" name="Picture 7"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313" y="3432175"/>
            <a:ext cx="2463800"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89A305C2-CF8E-4FCB-9D1F-0E551A0651B7}" type="slidenum">
              <a:rPr lang="ja-JP" altLang="en-US" sz="1000">
                <a:solidFill>
                  <a:schemeClr val="tx2"/>
                </a:solidFill>
              </a:rPr>
              <a:pPr algn="ctr" eaLnBrk="1" hangingPunct="1"/>
              <a:t>2</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3"/>
          <p:cNvSpPr>
            <a:spLocks noChangeArrowheads="1"/>
          </p:cNvSpPr>
          <p:nvPr/>
        </p:nvSpPr>
        <p:spPr bwMode="auto">
          <a:xfrm>
            <a:off x="468313" y="2133600"/>
            <a:ext cx="5256212" cy="2590800"/>
          </a:xfrm>
          <a:prstGeom prst="wedgeRoundRectCallout">
            <a:avLst>
              <a:gd name="adj1" fmla="val 55741"/>
              <a:gd name="adj2" fmla="val 9127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6147" name="Text Box 4"/>
          <p:cNvSpPr txBox="1">
            <a:spLocks noChangeArrowheads="1"/>
          </p:cNvSpPr>
          <p:nvPr/>
        </p:nvSpPr>
        <p:spPr bwMode="auto">
          <a:xfrm>
            <a:off x="736600" y="2459038"/>
            <a:ext cx="4683125"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香川県の手話通訳派遣制度について</a:t>
            </a:r>
            <a:endParaRPr 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説明をします。</a:t>
            </a:r>
          </a:p>
        </p:txBody>
      </p:sp>
      <p:pic>
        <p:nvPicPr>
          <p:cNvPr id="6148"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CE31AB83-5CDF-4D7B-834A-48B8549D7847}" type="slidenum">
              <a:rPr lang="ja-JP" altLang="en-US" sz="1000">
                <a:solidFill>
                  <a:schemeClr val="tx2"/>
                </a:solidFill>
              </a:rPr>
              <a:pPr algn="ctr" eaLnBrk="1" hangingPunct="1"/>
              <a:t>3</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ja-JP" altLang="en-US" smtClean="0">
                <a:solidFill>
                  <a:schemeClr val="tx1"/>
                </a:solidFill>
              </a:rPr>
              <a:t>手話通訳派遣窓口について</a:t>
            </a:r>
          </a:p>
        </p:txBody>
      </p:sp>
      <p:sp>
        <p:nvSpPr>
          <p:cNvPr id="7171"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26A5A586-4807-4B2A-93A5-3D26C0A4AA5C}" type="slidenum">
              <a:rPr lang="ja-JP" altLang="en-US" sz="1000">
                <a:solidFill>
                  <a:schemeClr val="tx2"/>
                </a:solidFill>
              </a:rPr>
              <a:pPr algn="ctr" eaLnBrk="1" hangingPunct="1"/>
              <a:t>4</a:t>
            </a:fld>
            <a:endParaRPr lang="ja-JP" altLang="en-US" sz="1000">
              <a:solidFill>
                <a:schemeClr val="tx2"/>
              </a:solidFill>
            </a:endParaRPr>
          </a:p>
        </p:txBody>
      </p:sp>
      <p:graphicFrame>
        <p:nvGraphicFramePr>
          <p:cNvPr id="8196" name="Group 4"/>
          <p:cNvGraphicFramePr>
            <a:graphicFrameLocks noGrp="1"/>
          </p:cNvGraphicFramePr>
          <p:nvPr/>
        </p:nvGraphicFramePr>
        <p:xfrm>
          <a:off x="1150938" y="2708275"/>
          <a:ext cx="6842125" cy="3241676"/>
        </p:xfrm>
        <a:graphic>
          <a:graphicData uri="http://schemas.openxmlformats.org/drawingml/2006/table">
            <a:tbl>
              <a:tblPr/>
              <a:tblGrid>
                <a:gridCol w="1885950"/>
                <a:gridCol w="4956175"/>
              </a:tblGrid>
              <a:tr h="450850">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自治体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申請窓口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49263">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事業廃止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449263">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高松市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（財）高松市身体障害者協会</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その他の市町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各市町の福祉担当課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1441450">
                <a:tc gridSpan="2">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注１ 香川県の派遣事業は自立支援法施行後廃止。</a:t>
                      </a:r>
                      <a:endParaRPr kumimoji="0" lang="en-US" sz="1800" b="0" i="0" u="none" strike="noStrike" cap="none" normalizeH="0" baseline="0" smtClean="0">
                        <a:ln>
                          <a:noFill/>
                        </a:ln>
                        <a:effectLst/>
                        <a:latin typeface="Candara" pitchFamily="34" charset="0"/>
                        <a:ea typeface="HGP明朝E" pitchFamily="18" charset="-128"/>
                      </a:endParaRPr>
                    </a:p>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注２ 高松市は、直接市身体障害者協会に派遣申請、派遣。</a:t>
                      </a:r>
                      <a:endParaRPr kumimoji="0" lang="en-US" sz="1800" b="0" i="0" u="none" strike="noStrike" cap="none" normalizeH="0" baseline="0" smtClean="0">
                        <a:ln>
                          <a:noFill/>
                        </a:ln>
                        <a:effectLst/>
                        <a:latin typeface="Candara" pitchFamily="34" charset="0"/>
                        <a:ea typeface="HGP明朝E" pitchFamily="18" charset="-128"/>
                      </a:endParaRPr>
                    </a:p>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注３ その他の市町は、市町役場福祉担当課に派遣申請、香川県聴覚障害者福祉センターでコーディネート後派遣。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h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ja-JP" altLang="en-US" smtClean="0">
                <a:solidFill>
                  <a:schemeClr val="tx1"/>
                </a:solidFill>
              </a:rPr>
              <a:t>手話通訳派遣範囲について</a:t>
            </a:r>
          </a:p>
        </p:txBody>
      </p:sp>
      <p:sp>
        <p:nvSpPr>
          <p:cNvPr id="819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F007D663-D3E0-4361-97E3-0E6BB990D12A}" type="slidenum">
              <a:rPr lang="ja-JP" altLang="en-US" sz="1000">
                <a:solidFill>
                  <a:schemeClr val="tx2"/>
                </a:solidFill>
              </a:rPr>
              <a:pPr algn="ctr" eaLnBrk="1" hangingPunct="1"/>
              <a:t>5</a:t>
            </a:fld>
            <a:endParaRPr lang="ja-JP" altLang="en-US" sz="1000">
              <a:solidFill>
                <a:schemeClr val="tx2"/>
              </a:solidFill>
            </a:endParaRPr>
          </a:p>
        </p:txBody>
      </p:sp>
      <p:graphicFrame>
        <p:nvGraphicFramePr>
          <p:cNvPr id="9220" name="Group 4"/>
          <p:cNvGraphicFramePr>
            <a:graphicFrameLocks noGrp="1"/>
          </p:cNvGraphicFramePr>
          <p:nvPr/>
        </p:nvGraphicFramePr>
        <p:xfrm>
          <a:off x="971550" y="2060575"/>
          <a:ext cx="7200900" cy="3390902"/>
        </p:xfrm>
        <a:graphic>
          <a:graphicData uri="http://schemas.openxmlformats.org/drawingml/2006/table">
            <a:tbl>
              <a:tblPr/>
              <a:tblGrid>
                <a:gridCol w="1524000"/>
                <a:gridCol w="2005013"/>
                <a:gridCol w="3671887"/>
              </a:tblGrid>
              <a:tr h="371475">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自治体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派遣範囲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備　　　　　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69888">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高松市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高松市内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丸亀市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実施要綱から削除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坂出市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69888">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善通寺市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実施要綱から削除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観音寺市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69888">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さぬき市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42862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東かがわ市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66713">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三豊市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bl>
          </a:graphicData>
        </a:graphic>
      </p:graphicFrame>
      <p:sp>
        <p:nvSpPr>
          <p:cNvPr id="8238" name="テキスト ボックス 3"/>
          <p:cNvSpPr txBox="1">
            <a:spLocks noChangeArrowheads="1"/>
          </p:cNvSpPr>
          <p:nvPr/>
        </p:nvSpPr>
        <p:spPr bwMode="auto">
          <a:xfrm>
            <a:off x="755650" y="5589588"/>
            <a:ext cx="5832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ja-JP"/>
              <a:t>※</a:t>
            </a:r>
            <a:r>
              <a:rPr lang="ja-JP" altLang="en-US"/>
              <a:t>２０１２年４月１日現在</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ja-JP" altLang="en-US" smtClean="0">
                <a:solidFill>
                  <a:schemeClr val="tx1"/>
                </a:solidFill>
              </a:rPr>
              <a:t>手話通訳派遣範囲について</a:t>
            </a:r>
          </a:p>
        </p:txBody>
      </p:sp>
      <p:sp>
        <p:nvSpPr>
          <p:cNvPr id="9219"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027BB81B-82A0-4482-ACCB-7D267E3C40F6}" type="slidenum">
              <a:rPr lang="ja-JP" altLang="en-US" sz="1000">
                <a:solidFill>
                  <a:schemeClr val="tx2"/>
                </a:solidFill>
              </a:rPr>
              <a:pPr algn="ctr" eaLnBrk="1" hangingPunct="1"/>
              <a:t>6</a:t>
            </a:fld>
            <a:endParaRPr lang="ja-JP" altLang="en-US" sz="1000">
              <a:solidFill>
                <a:schemeClr val="tx2"/>
              </a:solidFill>
            </a:endParaRPr>
          </a:p>
        </p:txBody>
      </p:sp>
      <p:graphicFrame>
        <p:nvGraphicFramePr>
          <p:cNvPr id="10244" name="Group 4"/>
          <p:cNvGraphicFramePr>
            <a:graphicFrameLocks noGrp="1"/>
          </p:cNvGraphicFramePr>
          <p:nvPr/>
        </p:nvGraphicFramePr>
        <p:xfrm>
          <a:off x="863600" y="1863725"/>
          <a:ext cx="7416800" cy="3829052"/>
        </p:xfrm>
        <a:graphic>
          <a:graphicData uri="http://schemas.openxmlformats.org/drawingml/2006/table">
            <a:tbl>
              <a:tblPr/>
              <a:tblGrid>
                <a:gridCol w="1524000"/>
                <a:gridCol w="2005013"/>
                <a:gridCol w="3887787"/>
              </a:tblGrid>
              <a:tr h="371475">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自治体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派遣範囲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備　　　　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69888">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土庄町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土庄町内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小豆島町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小豆島町内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三木町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三木町内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69888">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直島町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岡山県・香川県内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宇多津町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369888">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綾川町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endParaRPr kumimoji="0" lang="ja-JP" altLang="en-US" sz="1800" b="0" i="0" u="none" strike="noStrike" cap="none" normalizeH="0" baseline="0" smtClean="0">
                        <a:ln>
                          <a:noFill/>
                        </a:ln>
                        <a:effectLst/>
                        <a:latin typeface="Candara" pitchFamily="34" charset="0"/>
                        <a:ea typeface="HGP明朝E" pitchFamily="18"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428625">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琴平町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r h="438150">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多度津町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FF"/>
                    </a:solidFill>
                  </a:tcPr>
                </a:tc>
              </a:tr>
              <a:tr h="366713">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まんのう町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香川県内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pitchFamily="34" charset="0"/>
                        <a:buNone/>
                        <a:tabLst/>
                      </a:pPr>
                      <a:r>
                        <a:rPr kumimoji="0" lang="ja-JP" altLang="en-US" sz="1800" b="0" i="0" u="none" strike="noStrike" cap="none" normalizeH="0" baseline="0" smtClean="0">
                          <a:ln>
                            <a:noFill/>
                          </a:ln>
                          <a:effectLst/>
                          <a:latin typeface="Candara" pitchFamily="34" charset="0"/>
                          <a:ea typeface="HGP明朝E" pitchFamily="18" charset="-128"/>
                        </a:rPr>
                        <a:t>派遣契約書に広域派遣対応記載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5FE"/>
                    </a:solidFill>
                  </a:tcPr>
                </a:tc>
              </a:tr>
            </a:tbl>
          </a:graphicData>
        </a:graphic>
      </p:graphicFrame>
      <p:sp>
        <p:nvSpPr>
          <p:cNvPr id="9266" name="テキスト ボックス 5"/>
          <p:cNvSpPr txBox="1">
            <a:spLocks noChangeArrowheads="1"/>
          </p:cNvSpPr>
          <p:nvPr/>
        </p:nvSpPr>
        <p:spPr bwMode="auto">
          <a:xfrm>
            <a:off x="739775" y="5694363"/>
            <a:ext cx="5832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ja-JP"/>
              <a:t>※</a:t>
            </a:r>
            <a:r>
              <a:rPr lang="ja-JP" altLang="en-US"/>
              <a:t>２０１２年４月１日現在</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
          <p:cNvSpPr>
            <a:spLocks noChangeArrowheads="1"/>
          </p:cNvSpPr>
          <p:nvPr/>
        </p:nvSpPr>
        <p:spPr bwMode="auto">
          <a:xfrm>
            <a:off x="3351213" y="1196975"/>
            <a:ext cx="5256212" cy="3816350"/>
          </a:xfrm>
          <a:prstGeom prst="wedgeRoundRectCallout">
            <a:avLst>
              <a:gd name="adj1" fmla="val -58028"/>
              <a:gd name="adj2" fmla="val 6425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0243" name="Text Box 4"/>
          <p:cNvSpPr txBox="1">
            <a:spLocks noChangeArrowheads="1"/>
          </p:cNvSpPr>
          <p:nvPr/>
        </p:nvSpPr>
        <p:spPr bwMode="auto">
          <a:xfrm>
            <a:off x="3636963" y="1557338"/>
            <a:ext cx="4895850"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現在、４市４町と直島町（岡山県のみ可）が</a:t>
            </a:r>
            <a:endParaRPr 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広域派遣を正式に認めています。</a:t>
            </a:r>
            <a:endParaRPr 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県内の半数の自治体</a:t>
            </a:r>
          </a:p>
        </p:txBody>
      </p:sp>
      <p:pic>
        <p:nvPicPr>
          <p:cNvPr id="10244"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3417888"/>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D93387E0-601C-4547-8048-79786B5F33BB}" type="slidenum">
              <a:rPr lang="ja-JP" altLang="en-US" sz="1000">
                <a:solidFill>
                  <a:schemeClr val="tx2"/>
                </a:solidFill>
              </a:rPr>
              <a:pPr algn="ctr" eaLnBrk="1" hangingPunct="1"/>
              <a:t>7</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3"/>
          <p:cNvSpPr>
            <a:spLocks noChangeArrowheads="1"/>
          </p:cNvSpPr>
          <p:nvPr/>
        </p:nvSpPr>
        <p:spPr bwMode="auto">
          <a:xfrm>
            <a:off x="323850" y="1196975"/>
            <a:ext cx="5256213" cy="3816350"/>
          </a:xfrm>
          <a:prstGeom prst="wedgeRoundRectCallout">
            <a:avLst>
              <a:gd name="adj1" fmla="val 59935"/>
              <a:gd name="adj2" fmla="val 6655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1267" name="Text Box 4"/>
          <p:cNvSpPr txBox="1">
            <a:spLocks noChangeArrowheads="1"/>
          </p:cNvSpPr>
          <p:nvPr/>
        </p:nvSpPr>
        <p:spPr bwMode="auto">
          <a:xfrm>
            <a:off x="503238" y="1520825"/>
            <a:ext cx="489585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２０１２年度は、１市１町で広域派遣が実際にありました。</a:t>
            </a:r>
            <a:endParaRPr 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他県からの広域派遣もありました。</a:t>
            </a:r>
            <a:endParaRPr lang="en-US" sz="4000">
              <a:solidFill>
                <a:srgbClr val="FF0000"/>
              </a:solidFill>
              <a:ea typeface="HGP創英角ﾎﾟｯﾌﾟ体" pitchFamily="50" charset="-128"/>
            </a:endParaRPr>
          </a:p>
        </p:txBody>
      </p:sp>
      <p:pic>
        <p:nvPicPr>
          <p:cNvPr id="11268"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1563" y="3573463"/>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81D3D98B-E82C-420D-9B82-6FF7CE8A1C48}" type="slidenum">
              <a:rPr lang="ja-JP" altLang="en-US" sz="1000">
                <a:solidFill>
                  <a:schemeClr val="tx2"/>
                </a:solidFill>
              </a:rPr>
              <a:pPr algn="ctr" eaLnBrk="1" hangingPunct="1"/>
              <a:t>8</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3"/>
          <p:cNvSpPr>
            <a:spLocks noChangeArrowheads="1"/>
          </p:cNvSpPr>
          <p:nvPr/>
        </p:nvSpPr>
        <p:spPr bwMode="auto">
          <a:xfrm>
            <a:off x="323850" y="1196975"/>
            <a:ext cx="5256213" cy="3816350"/>
          </a:xfrm>
          <a:prstGeom prst="wedgeRoundRectCallout">
            <a:avLst>
              <a:gd name="adj1" fmla="val 59935"/>
              <a:gd name="adj2" fmla="val 6655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2291" name="Text Box 4"/>
          <p:cNvSpPr txBox="1">
            <a:spLocks noChangeArrowheads="1"/>
          </p:cNvSpPr>
          <p:nvPr/>
        </p:nvSpPr>
        <p:spPr bwMode="auto">
          <a:xfrm>
            <a:off x="503238" y="1520825"/>
            <a:ext cx="489585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派遣の制限は、これだけではありません。</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通訳を必要とする内容によっても派遣ができない場合があります。</a:t>
            </a:r>
            <a:endParaRPr lang="en-US" sz="4000">
              <a:solidFill>
                <a:srgbClr val="FF0000"/>
              </a:solidFill>
              <a:ea typeface="HGP創英角ﾎﾟｯﾌﾟ体" pitchFamily="50" charset="-128"/>
            </a:endParaRPr>
          </a:p>
        </p:txBody>
      </p:sp>
      <p:pic>
        <p:nvPicPr>
          <p:cNvPr id="12292"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1563" y="3573463"/>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fld id="{3CA3709C-3078-42B4-BB60-E5D7022D4A3F}" type="slidenum">
              <a:rPr lang="ja-JP" altLang="en-US" sz="1000">
                <a:solidFill>
                  <a:schemeClr val="tx2"/>
                </a:solidFill>
              </a:rPr>
              <a:pPr algn="ctr" eaLnBrk="1" hangingPunct="1"/>
              <a:t>9</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ウェーブ">
  <a:themeElements>
    <a:clrScheme name="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ウェーブ">
  <a:themeElements>
    <a:clrScheme name="1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1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ウェーブ">
  <a:themeElements>
    <a:clrScheme name="3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3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3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157256439</TotalTime>
  <Pages>0</Pages>
  <Words>487</Words>
  <Characters>0</Characters>
  <Application>Microsoft Office PowerPoint</Application>
  <DocSecurity>0</DocSecurity>
  <PresentationFormat>画面に合わせる (4:3)</PresentationFormat>
  <Lines>0</Lines>
  <Paragraphs>124</Paragraphs>
  <Slides>16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16</vt:i4>
      </vt:variant>
    </vt:vector>
  </HeadingPairs>
  <TitlesOfParts>
    <vt:vector size="27" baseType="lpstr">
      <vt:lpstr>Arial</vt:lpstr>
      <vt:lpstr>ＭＳ Ｐゴシック</vt:lpstr>
      <vt:lpstr>Candara</vt:lpstr>
      <vt:lpstr>HGP明朝E</vt:lpstr>
      <vt:lpstr>Symbol</vt:lpstr>
      <vt:lpstr>Calibri</vt:lpstr>
      <vt:lpstr>HGP創英角ﾎﾟｯﾌﾟ体</vt:lpstr>
      <vt:lpstr>ＤＦ平成明朝体W3</vt:lpstr>
      <vt:lpstr>ウェーブ</vt:lpstr>
      <vt:lpstr>1_ウェーブ</vt:lpstr>
      <vt:lpstr>3_ウェーブ</vt:lpstr>
      <vt:lpstr>手話通訳派遣依頼について</vt:lpstr>
      <vt:lpstr>PowerPoint プレゼンテーション</vt:lpstr>
      <vt:lpstr>PowerPoint プレゼンテーション</vt:lpstr>
      <vt:lpstr>手話通訳派遣窓口について</vt:lpstr>
      <vt:lpstr>手話通訳派遣範囲について</vt:lpstr>
      <vt:lpstr>手話通訳派遣範囲について</vt:lpstr>
      <vt:lpstr>PowerPoint プレゼンテーション</vt:lpstr>
      <vt:lpstr>PowerPoint プレゼンテーション</vt:lpstr>
      <vt:lpstr>PowerPoint プレゼンテーション</vt:lpstr>
      <vt:lpstr>派遣できない内容とは？</vt:lpstr>
      <vt:lpstr>派遣されなかった事例</vt:lpstr>
      <vt:lpstr>手話通訳派遣申請方法</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訴状に出てくる憲法のこと</dc:title>
  <dc:creator>ohta</dc:creator>
  <cp:lastModifiedBy>FJ-USER</cp:lastModifiedBy>
  <cp:revision>46</cp:revision>
  <cp:lastPrinted>2012-05-14T06:31:26Z</cp:lastPrinted>
  <dcterms:created xsi:type="dcterms:W3CDTF">2012-05-12T22:54:36Z</dcterms:created>
  <dcterms:modified xsi:type="dcterms:W3CDTF">2013-01-24T02:52:59Z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1041-6.6.0.2724</vt:lpwstr>
  </property>
</Properties>
</file>