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2" r:id="rId2"/>
  </p:sldMasterIdLst>
  <p:notesMasterIdLst>
    <p:notesMasterId r:id="rId46"/>
  </p:notesMasterIdLst>
  <p:handoutMasterIdLst>
    <p:handoutMasterId r:id="rId47"/>
  </p:handoutMasterIdLst>
  <p:sldIdLst>
    <p:sldId id="256" r:id="rId3"/>
    <p:sldId id="257" r:id="rId4"/>
    <p:sldId id="259" r:id="rId5"/>
    <p:sldId id="265" r:id="rId6"/>
    <p:sldId id="260" r:id="rId7"/>
    <p:sldId id="261" r:id="rId8"/>
    <p:sldId id="262" r:id="rId9"/>
    <p:sldId id="263" r:id="rId10"/>
    <p:sldId id="264" r:id="rId11"/>
    <p:sldId id="266" r:id="rId12"/>
    <p:sldId id="267" r:id="rId13"/>
    <p:sldId id="268" r:id="rId14"/>
    <p:sldId id="269" r:id="rId15"/>
    <p:sldId id="270" r:id="rId16"/>
    <p:sldId id="271" r:id="rId17"/>
    <p:sldId id="298" r:id="rId18"/>
    <p:sldId id="299" r:id="rId19"/>
    <p:sldId id="295" r:id="rId20"/>
    <p:sldId id="296" r:id="rId21"/>
    <p:sldId id="297" r:id="rId22"/>
    <p:sldId id="294" r:id="rId23"/>
    <p:sldId id="273" r:id="rId24"/>
    <p:sldId id="279" r:id="rId25"/>
    <p:sldId id="278" r:id="rId26"/>
    <p:sldId id="281" r:id="rId27"/>
    <p:sldId id="282" r:id="rId28"/>
    <p:sldId id="283" r:id="rId29"/>
    <p:sldId id="286" r:id="rId30"/>
    <p:sldId id="300" r:id="rId31"/>
    <p:sldId id="274" r:id="rId32"/>
    <p:sldId id="275" r:id="rId33"/>
    <p:sldId id="277" r:id="rId34"/>
    <p:sldId id="287" r:id="rId35"/>
    <p:sldId id="292" r:id="rId36"/>
    <p:sldId id="293" r:id="rId37"/>
    <p:sldId id="322" r:id="rId38"/>
    <p:sldId id="324" r:id="rId39"/>
    <p:sldId id="325" r:id="rId40"/>
    <p:sldId id="326" r:id="rId41"/>
    <p:sldId id="288" r:id="rId42"/>
    <p:sldId id="289" r:id="rId43"/>
    <p:sldId id="290" r:id="rId44"/>
    <p:sldId id="330" r:id="rId45"/>
  </p:sldIdLst>
  <p:sldSz cx="9144000" cy="6858000" type="screen4x3"/>
  <p:notesSz cx="6805613" cy="9939338"/>
  <p:defaultTextStyle>
    <a:defPPr>
      <a:defRPr lang="ja-JP"/>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6D8F8"/>
    <a:srgbClr val="003300"/>
    <a:srgbClr val="FF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67" autoAdjust="0"/>
  </p:normalViewPr>
  <p:slideViewPr>
    <p:cSldViewPr>
      <p:cViewPr>
        <p:scale>
          <a:sx n="73" d="100"/>
          <a:sy n="73" d="100"/>
        </p:scale>
        <p:origin x="-12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kumimoji="1" sz="1200" smtClean="0"/>
            </a:lvl1pPr>
          </a:lstStyle>
          <a:p>
            <a:pPr>
              <a:defRPr/>
            </a:pPr>
            <a:endParaRPr lang="ja-JP" altLang="en-US"/>
          </a:p>
        </p:txBody>
      </p:sp>
      <p:sp>
        <p:nvSpPr>
          <p:cNvPr id="3" name="日付プレースホルダー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kumimoji="1" sz="1200" smtClean="0"/>
            </a:lvl1pPr>
          </a:lstStyle>
          <a:p>
            <a:pPr>
              <a:defRPr/>
            </a:pPr>
            <a:fld id="{B2EE5018-70FF-431D-9975-90553412601D}" type="datetimeFigureOut">
              <a:rPr lang="ja-JP" altLang="en-US"/>
              <a:pPr>
                <a:defRPr/>
              </a:pPr>
              <a:t>2013/1/24</a:t>
            </a:fld>
            <a:endParaRPr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kumimoji="1" sz="1200" smtClean="0"/>
            </a:lvl1pPr>
          </a:lstStyle>
          <a:p>
            <a:pPr>
              <a:defRPr/>
            </a:pPr>
            <a:endParaRPr lang="ja-JP" altLang="en-US"/>
          </a:p>
        </p:txBody>
      </p:sp>
      <p:sp>
        <p:nvSpPr>
          <p:cNvPr id="5" name="スライド番号プレースホルダー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kumimoji="1" sz="1200" smtClean="0"/>
            </a:lvl1pPr>
          </a:lstStyle>
          <a:p>
            <a:pPr>
              <a:defRPr/>
            </a:pPr>
            <a:fld id="{DB190E44-714C-47A0-827E-9A5182884139}" type="slidenum">
              <a:rPr lang="ja-JP" altLang="en-US"/>
              <a:pPr>
                <a:defRPr/>
              </a:pPr>
              <a:t>‹#›</a:t>
            </a:fld>
            <a:endParaRPr lang="ja-JP" altLang="en-US"/>
          </a:p>
        </p:txBody>
      </p:sp>
    </p:spTree>
    <p:extLst>
      <p:ext uri="{BB962C8B-B14F-4D97-AF65-F5344CB8AC3E}">
        <p14:creationId xmlns:p14="http://schemas.microsoft.com/office/powerpoint/2010/main" val="13876498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p>
        </p:txBody>
      </p:sp>
      <p:sp>
        <p:nvSpPr>
          <p:cNvPr id="3075" name="Rectangle 3"/>
          <p:cNvSpPr>
            <a:spLocks noGrp="1" noChangeArrowheads="1"/>
          </p:cNvSpPr>
          <p:nvPr>
            <p:ph type="dt" idx="1"/>
          </p:nvPr>
        </p:nvSpPr>
        <p:spPr bwMode="auto">
          <a:xfrm>
            <a:off x="3854450" y="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p>
        </p:txBody>
      </p:sp>
      <p:sp>
        <p:nvSpPr>
          <p:cNvPr id="47108" name="Rectangle 4"/>
          <p:cNvSpPr>
            <a:spLocks noGrp="1" noChangeArrowheads="1"/>
          </p:cNvSpPr>
          <p:nvPr>
            <p:ph type="sldImg" idx="2"/>
          </p:nvPr>
        </p:nvSpPr>
        <p:spPr bwMode="auto">
          <a:xfrm>
            <a:off x="920750" y="746125"/>
            <a:ext cx="49657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1038" y="4721225"/>
            <a:ext cx="544353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noProof="0" smtClean="0"/>
              <a:t>2 </a:t>
            </a:r>
            <a:r>
              <a:rPr lang="ja-JP" altLang="en-US" noProof="0" smtClean="0"/>
              <a:t>レベル</a:t>
            </a:r>
          </a:p>
          <a:p>
            <a:pPr lvl="2"/>
            <a:r>
              <a:rPr lang="ja-JP" altLang="en-US" noProof="0" smtClean="0"/>
              <a:t>第 </a:t>
            </a:r>
            <a:r>
              <a:rPr lang="en-US" noProof="0" smtClean="0"/>
              <a:t>3 </a:t>
            </a:r>
            <a:r>
              <a:rPr lang="ja-JP" altLang="en-US" noProof="0" smtClean="0"/>
              <a:t>レベル</a:t>
            </a:r>
          </a:p>
          <a:p>
            <a:pPr lvl="3"/>
            <a:r>
              <a:rPr lang="ja-JP" altLang="en-US" noProof="0" smtClean="0"/>
              <a:t>第 </a:t>
            </a:r>
            <a:r>
              <a:rPr lang="en-US" noProof="0" smtClean="0"/>
              <a:t>4 </a:t>
            </a:r>
            <a:r>
              <a:rPr lang="ja-JP" altLang="en-US" noProof="0" smtClean="0"/>
              <a:t>レベル</a:t>
            </a:r>
          </a:p>
          <a:p>
            <a:pPr lvl="4"/>
            <a:r>
              <a:rPr lang="ja-JP" altLang="en-US" noProof="0" smtClean="0"/>
              <a:t>第 </a:t>
            </a:r>
            <a:r>
              <a:rPr lang="en-US"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p>
        </p:txBody>
      </p:sp>
      <p:sp>
        <p:nvSpPr>
          <p:cNvPr id="3079" name="Rectangle 7"/>
          <p:cNvSpPr>
            <a:spLocks noGrp="1" noChangeArrowheads="1"/>
          </p:cNvSpPr>
          <p:nvPr>
            <p:ph type="sldNum" sz="quarter" idx="5"/>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FAB6C513-3D3D-4362-BAF5-8AD8F12FC8FE}" type="slidenum">
              <a:rPr lang="en-US"/>
              <a:pPr>
                <a:defRPr/>
              </a:pPr>
              <a:t>‹#›</a:t>
            </a:fld>
            <a:endParaRPr lang="en-US"/>
          </a:p>
        </p:txBody>
      </p:sp>
    </p:spTree>
    <p:extLst>
      <p:ext uri="{BB962C8B-B14F-4D97-AF65-F5344CB8AC3E}">
        <p14:creationId xmlns:p14="http://schemas.microsoft.com/office/powerpoint/2010/main" val="33619214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p:sp>
      <p:sp>
        <p:nvSpPr>
          <p:cNvPr id="48131" name="ノート プレースホルダー 2"/>
          <p:cNvSpPr>
            <a:spLocks noGrp="1"/>
          </p:cNvSpPr>
          <p:nvPr>
            <p:ph type="body" idx="1"/>
          </p:nvPr>
        </p:nvSpPr>
        <p:spPr>
          <a:noFill/>
        </p:spPr>
        <p:txBody>
          <a:bodyPr/>
          <a:lstStyle/>
          <a:p>
            <a:endParaRPr kumimoji="1" lang="ja-JP" altLang="en-US" smtClean="0">
              <a:latin typeface="Arial" charset="0"/>
              <a:ea typeface="ＭＳ Ｐ明朝" charset="-128"/>
            </a:endParaRPr>
          </a:p>
        </p:txBody>
      </p:sp>
      <p:sp>
        <p:nvSpPr>
          <p:cNvPr id="48132" name="スライド番号プレースホルダー 3"/>
          <p:cNvSpPr>
            <a:spLocks noGrp="1"/>
          </p:cNvSpPr>
          <p:nvPr>
            <p:ph type="sldNum" sz="quarter" idx="5"/>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4BDC8A0-0168-4BA8-8755-80C36902BCF4}" type="slidenum">
              <a:rPr lang="en-US" altLang="ja-JP" smtClean="0"/>
              <a:pPr eaLnBrk="1" hangingPunct="1"/>
              <a:t>1</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A6E00B67-9A6F-4AC9-8681-78282110D75A}" type="slidenum">
              <a:rPr lang="en-US" altLang="ja-JP" sz="1200"/>
              <a:pPr algn="r" eaLnBrk="1" hangingPunct="1"/>
              <a:t>3</a:t>
            </a:fld>
            <a:endParaRPr lang="en-US" altLang="ja-JP" sz="1200"/>
          </a:p>
        </p:txBody>
      </p:sp>
      <p:sp>
        <p:nvSpPr>
          <p:cNvPr id="49155" name="Rectangle 2"/>
          <p:cNvSpPr>
            <a:spLocks noGrp="1" noRot="1" noChangeAspect="1" noChangeArrowheads="1" noTextEdit="1"/>
          </p:cNvSpPr>
          <p:nvPr>
            <p:ph type="sldImg"/>
          </p:nvPr>
        </p:nvSpPr>
        <p:spPr/>
      </p:sp>
      <p:sp>
        <p:nvSpPr>
          <p:cNvPr id="49156" name="Rectangle 3"/>
          <p:cNvSpPr>
            <a:spLocks noGrp="1" noChangeArrowheads="1"/>
          </p:cNvSpPr>
          <p:nvPr>
            <p:ph type="body" idx="1"/>
          </p:nvPr>
        </p:nvSpPr>
        <p:spPr>
          <a:noFill/>
        </p:spPr>
        <p:txBody>
          <a:bodyPr/>
          <a:lstStyle/>
          <a:p>
            <a:pPr eaLnBrk="1" hangingPunct="1"/>
            <a:r>
              <a:rPr lang="ja-JP" altLang="en-US" smtClean="0">
                <a:latin typeface="Arial" charset="0"/>
                <a:ea typeface="ＭＳ Ｐ明朝" charset="-128"/>
              </a:rPr>
              <a:t>本来の申請の方法</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CD8CFDDB-8AE0-436F-82F7-1290E4897F05}" type="slidenum">
              <a:rPr lang="en-US" altLang="ja-JP" sz="1200"/>
              <a:pPr algn="r" eaLnBrk="1" hangingPunct="1"/>
              <a:t>5</a:t>
            </a:fld>
            <a:endParaRPr lang="en-US" altLang="ja-JP" sz="1200"/>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a:noFill/>
        </p:spPr>
        <p:txBody>
          <a:bodyPr/>
          <a:lstStyle/>
          <a:p>
            <a:pPr eaLnBrk="1" hangingPunct="1"/>
            <a:r>
              <a:rPr lang="ja-JP" altLang="en-US" smtClean="0">
                <a:latin typeface="Arial" charset="0"/>
                <a:ea typeface="ＭＳ Ｐ明朝" charset="-128"/>
              </a:rPr>
              <a:t>ろう女性は娘が行きたい専門学校を親として、どんな専門学校かきちんと知る必要がありました。</a:t>
            </a:r>
          </a:p>
          <a:p>
            <a:pPr eaLnBrk="1" hangingPunct="1"/>
            <a:r>
              <a:rPr lang="ja-JP" altLang="en-US" smtClean="0">
                <a:latin typeface="Arial" charset="0"/>
                <a:ea typeface="ＭＳ Ｐ明朝" charset="-128"/>
              </a:rPr>
              <a:t>保護者説明会があるから　参加して説明を聞こうと思いました。</a:t>
            </a:r>
          </a:p>
          <a:p>
            <a:pPr eaLnBrk="1" hangingPunct="1"/>
            <a:r>
              <a:rPr lang="ja-JP" altLang="en-US" smtClean="0">
                <a:latin typeface="Arial" charset="0"/>
                <a:ea typeface="ＭＳ Ｐ明朝" charset="-128"/>
              </a:rPr>
              <a:t>手話通訳派遣お願いの</a:t>
            </a:r>
            <a:r>
              <a:rPr lang="en-US" altLang="ja-JP" smtClean="0">
                <a:latin typeface="Arial" charset="0"/>
                <a:ea typeface="ＭＳ Ｐ明朝" charset="-128"/>
              </a:rPr>
              <a:t>FAX</a:t>
            </a:r>
            <a:r>
              <a:rPr lang="ja-JP" altLang="en-US" smtClean="0">
                <a:latin typeface="Arial" charset="0"/>
                <a:ea typeface="ＭＳ Ｐ明朝" charset="-128"/>
              </a:rPr>
              <a:t>をしました。</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01AA79AD-77D2-4D82-8E8D-E58C03D8994E}" type="slidenum">
              <a:rPr lang="en-US" altLang="ja-JP" sz="1200"/>
              <a:pPr algn="r" eaLnBrk="1" hangingPunct="1"/>
              <a:t>8</a:t>
            </a:fld>
            <a:endParaRPr lang="en-US" altLang="ja-JP" sz="1200"/>
          </a:p>
        </p:txBody>
      </p:sp>
      <p:sp>
        <p:nvSpPr>
          <p:cNvPr id="51203" name="Rectangle 2"/>
          <p:cNvSpPr>
            <a:spLocks noGrp="1" noRot="1" noChangeAspect="1" noChangeArrowheads="1" noTextEdit="1"/>
          </p:cNvSpPr>
          <p:nvPr>
            <p:ph type="sldImg"/>
          </p:nvPr>
        </p:nvSpPr>
        <p:spPr/>
      </p:sp>
      <p:sp>
        <p:nvSpPr>
          <p:cNvPr id="51204" name="Rectangle 3"/>
          <p:cNvSpPr>
            <a:spLocks noGrp="1" noChangeArrowheads="1"/>
          </p:cNvSpPr>
          <p:nvPr>
            <p:ph type="body" idx="1"/>
          </p:nvPr>
        </p:nvSpPr>
        <p:spPr>
          <a:noFill/>
        </p:spPr>
        <p:txBody>
          <a:bodyPr/>
          <a:lstStyle/>
          <a:p>
            <a:pPr eaLnBrk="1" hangingPunct="1"/>
            <a:r>
              <a:rPr lang="ja-JP" altLang="en-US" smtClean="0">
                <a:latin typeface="Arial" charset="0"/>
                <a:ea typeface="ＭＳ Ｐ明朝" charset="-128"/>
              </a:rPr>
              <a:t>位置づけを確認したら・・・保護者説明会は、希望者のみを対象として午前中１時間程度。参加は必須でない。</a:t>
            </a:r>
          </a:p>
          <a:p>
            <a:pPr eaLnBrk="1" hangingPunct="1"/>
            <a:r>
              <a:rPr lang="ja-JP" altLang="en-US" smtClean="0">
                <a:latin typeface="Arial" charset="0"/>
                <a:ea typeface="ＭＳ Ｐ明朝" charset="-128"/>
              </a:rPr>
              <a:t>行政が決めること？</a:t>
            </a:r>
          </a:p>
          <a:p>
            <a:pPr eaLnBrk="1" hangingPunct="1"/>
            <a:endParaRPr lang="en-US" altLang="ja-JP" smtClean="0">
              <a:latin typeface="Arial" charset="0"/>
              <a:ea typeface="ＭＳ Ｐ明朝"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01D40567-B2A8-40C0-A4D8-2838C96C8F3F}" type="slidenum">
              <a:rPr lang="en-US" altLang="ja-JP" sz="1200"/>
              <a:pPr algn="r" eaLnBrk="1" hangingPunct="1"/>
              <a:t>11</a:t>
            </a:fld>
            <a:endParaRPr lang="en-US" altLang="ja-JP" sz="1200"/>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p:spPr>
        <p:txBody>
          <a:bodyPr/>
          <a:lstStyle/>
          <a:p>
            <a:pPr eaLnBrk="1" hangingPunct="1"/>
            <a:r>
              <a:rPr lang="en-US" altLang="ja-JP" smtClean="0">
                <a:latin typeface="Arial" charset="0"/>
                <a:ea typeface="ＭＳ Ｐ明朝" charset="-128"/>
              </a:rPr>
              <a:t>①</a:t>
            </a:r>
            <a:r>
              <a:rPr lang="ja-JP" altLang="en-US" smtClean="0">
                <a:latin typeface="Arial" charset="0"/>
                <a:ea typeface="ＭＳ Ｐ明朝" charset="-128"/>
              </a:rPr>
              <a:t>　子どもにお願いして電話で専門学校に手話通訳者を用意できるか聞いた。⇒できないとのこと</a:t>
            </a:r>
          </a:p>
          <a:p>
            <a:pPr eaLnBrk="1" hangingPunct="1"/>
            <a:r>
              <a:rPr lang="ja-JP" altLang="en-US" smtClean="0">
                <a:latin typeface="Arial" charset="0"/>
                <a:ea typeface="ＭＳ Ｐ明朝" charset="-128"/>
              </a:rPr>
              <a:t>高松市に手話通訳派遣依頼をした。</a:t>
            </a:r>
          </a:p>
          <a:p>
            <a:pPr eaLnBrk="1" hangingPunct="1"/>
            <a:endParaRPr lang="ja-JP" altLang="en-US" smtClean="0">
              <a:latin typeface="Arial" charset="0"/>
              <a:ea typeface="ＭＳ Ｐ明朝" charset="-128"/>
            </a:endParaRPr>
          </a:p>
          <a:p>
            <a:pPr eaLnBrk="1" hangingPunct="1"/>
            <a:r>
              <a:rPr lang="ja-JP" altLang="en-US" smtClean="0">
                <a:latin typeface="Arial" charset="0"/>
                <a:ea typeface="ＭＳ Ｐ明朝" charset="-128"/>
              </a:rPr>
              <a:t>なのに　高松市が勝手に専門学校に問い合わせした。</a:t>
            </a:r>
          </a:p>
          <a:p>
            <a:pPr eaLnBrk="1" hangingPunct="1"/>
            <a:endParaRPr lang="ja-JP" altLang="en-US" smtClean="0">
              <a:latin typeface="Arial" charset="0"/>
              <a:ea typeface="ＭＳ Ｐ明朝" charset="-128"/>
            </a:endParaRPr>
          </a:p>
          <a:p>
            <a:pPr eaLnBrk="1" hangingPunct="1"/>
            <a:r>
              <a:rPr lang="ja-JP" altLang="en-US" smtClean="0">
                <a:latin typeface="Arial" charset="0"/>
                <a:ea typeface="ＭＳ Ｐ明朝" charset="-128"/>
              </a:rPr>
              <a:t>①子どもの将来のことを高松市が決めることではない。（怒り）</a:t>
            </a:r>
          </a:p>
          <a:p>
            <a:pPr eaLnBrk="1" hangingPunct="1"/>
            <a:r>
              <a:rPr lang="ja-JP" altLang="en-US" smtClean="0">
                <a:latin typeface="Arial" charset="0"/>
                <a:ea typeface="ＭＳ Ｐ明朝" charset="-128"/>
              </a:rPr>
              <a:t>②いつ、どこでも　すぐに安心して通訳できる環境を望みます。（お願い）</a:t>
            </a: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B3BE10DC-CFAA-4A3C-8916-6972191DB0CB}" type="slidenum">
              <a:rPr lang="en-US" altLang="ja-JP" sz="1200"/>
              <a:pPr algn="r" eaLnBrk="1" hangingPunct="1"/>
              <a:t>12</a:t>
            </a:fld>
            <a:endParaRPr lang="en-US" altLang="ja-JP" sz="1200"/>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p:spPr>
        <p:txBody>
          <a:bodyPr/>
          <a:lstStyle/>
          <a:p>
            <a:pPr eaLnBrk="1" hangingPunct="1"/>
            <a:r>
              <a:rPr lang="ja-JP" altLang="en-US" smtClean="0">
                <a:latin typeface="Arial" charset="0"/>
                <a:ea typeface="ＭＳ Ｐ明朝" charset="-128"/>
              </a:rPr>
              <a:t>お子様の入学がほぼ決まっていて、入学準備の一環として、オープンキャンパス、保護者説明会に参加するのであれば、要綱に当てはまるか確認したかったとのこと。</a:t>
            </a:r>
          </a:p>
          <a:p>
            <a:pPr eaLnBrk="1" hangingPunct="1"/>
            <a:r>
              <a:rPr lang="ja-JP" altLang="en-US" smtClean="0">
                <a:latin typeface="Arial" charset="0"/>
                <a:ea typeface="ＭＳ Ｐ明朝" charset="-128"/>
              </a:rPr>
              <a:t>　７月６日</a:t>
            </a: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p:sp>
      <p:sp>
        <p:nvSpPr>
          <p:cNvPr id="54275" name="ノート プレースホルダ 2"/>
          <p:cNvSpPr>
            <a:spLocks noGrp="1" noChangeArrowheads="1"/>
          </p:cNvSpPr>
          <p:nvPr>
            <p:ph type="body" idx="1"/>
          </p:nvPr>
        </p:nvSpPr>
        <p:spPr>
          <a:noFill/>
        </p:spPr>
        <p:txBody>
          <a:bodyPr/>
          <a:lstStyle/>
          <a:p>
            <a:pPr eaLnBrk="1"/>
            <a:r>
              <a:rPr lang="ja-JP" altLang="en-US" smtClean="0">
                <a:latin typeface="Arial" charset="0"/>
                <a:ea typeface="ＭＳ Ｐ明朝" charset="-128"/>
              </a:rPr>
              <a:t>この却下通知に納得できず、</a:t>
            </a:r>
            <a:r>
              <a:rPr lang="en-US" altLang="ja-JP" smtClean="0">
                <a:latin typeface="Arial" charset="0"/>
                <a:ea typeface="ＭＳ Ｐ明朝" charset="-128"/>
              </a:rPr>
              <a:t>8</a:t>
            </a:r>
            <a:r>
              <a:rPr lang="ja-JP" altLang="en-US" smtClean="0">
                <a:latin typeface="Arial" charset="0"/>
                <a:ea typeface="ＭＳ Ｐ明朝" charset="-128"/>
              </a:rPr>
              <a:t>月</a:t>
            </a:r>
            <a:r>
              <a:rPr lang="en-US" altLang="ja-JP" smtClean="0">
                <a:latin typeface="Arial" charset="0"/>
                <a:ea typeface="ＭＳ Ｐ明朝" charset="-128"/>
              </a:rPr>
              <a:t>26</a:t>
            </a:r>
            <a:r>
              <a:rPr lang="ja-JP" altLang="en-US" smtClean="0">
                <a:latin typeface="Arial" charset="0"/>
                <a:ea typeface="ＭＳ Ｐ明朝" charset="-128"/>
              </a:rPr>
              <a:t>日に不服申立人本人及び長女・支援者が高松市障がい福祉課長に直接不服申立書を提出した。</a:t>
            </a:r>
          </a:p>
          <a:p>
            <a:pPr eaLnBrk="1"/>
            <a:r>
              <a:rPr lang="ja-JP" altLang="en-US" smtClean="0">
                <a:latin typeface="Arial" charset="0"/>
                <a:ea typeface="ＭＳ Ｐ明朝" charset="-128"/>
              </a:rPr>
              <a:t>同日、高松市政記者クラブにて記者会見を実施した。</a:t>
            </a:r>
          </a:p>
          <a:p>
            <a:pPr eaLnBrk="1"/>
            <a:r>
              <a:rPr lang="en-US" altLang="ja-JP" smtClean="0">
                <a:latin typeface="Arial" charset="0"/>
                <a:ea typeface="ＭＳ Ｐ明朝" charset="-128"/>
              </a:rPr>
              <a:t> </a:t>
            </a:r>
            <a:endParaRPr lang="ja-JP" altLang="en-US" smtClean="0">
              <a:latin typeface="Arial" charset="0"/>
              <a:ea typeface="ＭＳ Ｐ明朝" charset="-128"/>
            </a:endParaRPr>
          </a:p>
          <a:p>
            <a:pPr eaLnBrk="1"/>
            <a:r>
              <a:rPr lang="ja-JP" altLang="en-US" smtClean="0">
                <a:latin typeface="Arial" charset="0"/>
                <a:ea typeface="ＭＳ Ｐ明朝" charset="-128"/>
              </a:rPr>
              <a:t>今回の手話奉仕員派遣事業却下については、聴覚障害者の人権を侵害するものであり不当であると考えております。</a:t>
            </a:r>
          </a:p>
          <a:p>
            <a:pPr eaLnBrk="1" hangingPunct="1"/>
            <a:endParaRPr lang="ja-JP" altLang="en-US" smtClean="0">
              <a:latin typeface="Arial" charset="0"/>
              <a:ea typeface="ＭＳ Ｐ明朝" charset="-128"/>
            </a:endParaRPr>
          </a:p>
        </p:txBody>
      </p:sp>
      <p:sp>
        <p:nvSpPr>
          <p:cNvPr id="54276" name="スライド番号プレースホルダ 3"/>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7FF6F56D-5EBD-4928-82AB-7DE846B341A2}" type="slidenum">
              <a:rPr lang="en-US" altLang="ja-JP" sz="1200"/>
              <a:pPr algn="r" eaLnBrk="1" hangingPunct="1"/>
              <a:t>22</a:t>
            </a:fld>
            <a:endParaRPr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p:sp>
      <p:sp>
        <p:nvSpPr>
          <p:cNvPr id="55299" name="ノート プレースホルダ 2"/>
          <p:cNvSpPr>
            <a:spLocks noGrp="1" noChangeArrowheads="1"/>
          </p:cNvSpPr>
          <p:nvPr>
            <p:ph type="body" idx="1"/>
          </p:nvPr>
        </p:nvSpPr>
        <p:spPr>
          <a:noFill/>
        </p:spPr>
        <p:txBody>
          <a:bodyPr/>
          <a:lstStyle/>
          <a:p>
            <a:pPr eaLnBrk="1" hangingPunct="1"/>
            <a:r>
              <a:rPr lang="en-US" altLang="ja-JP" smtClean="0">
                <a:latin typeface="Arial" charset="0"/>
                <a:ea typeface="ＭＳ Ｐ明朝" charset="-128"/>
              </a:rPr>
              <a:t>9</a:t>
            </a:r>
            <a:r>
              <a:rPr lang="ja-JP" altLang="en-US" smtClean="0">
                <a:latin typeface="Arial" charset="0"/>
                <a:ea typeface="ＭＳ Ｐ明朝" charset="-128"/>
              </a:rPr>
              <a:t>月</a:t>
            </a:r>
            <a:r>
              <a:rPr lang="en-US" altLang="ja-JP" smtClean="0">
                <a:latin typeface="Arial" charset="0"/>
                <a:ea typeface="ＭＳ Ｐ明朝" charset="-128"/>
              </a:rPr>
              <a:t>9</a:t>
            </a:r>
            <a:r>
              <a:rPr lang="ja-JP" altLang="en-US" smtClean="0">
                <a:latin typeface="Arial" charset="0"/>
                <a:ea typeface="ＭＳ Ｐ明朝" charset="-128"/>
              </a:rPr>
              <a:t>日　　補正命令　・・・高松市から</a:t>
            </a:r>
            <a:endParaRPr lang="en-US" smtClean="0">
              <a:latin typeface="Arial" charset="0"/>
              <a:ea typeface="ＭＳ Ｐ明朝" charset="-128"/>
            </a:endParaRPr>
          </a:p>
          <a:p>
            <a:pPr eaLnBrk="1" hangingPunct="1"/>
            <a:r>
              <a:rPr lang="ja-JP" altLang="en-US" smtClean="0">
                <a:latin typeface="Arial" charset="0"/>
                <a:ea typeface="ＭＳ Ｐ明朝" charset="-128"/>
              </a:rPr>
              <a:t>　　処分庁の教示の有無及び内容・・・記載されていない</a:t>
            </a:r>
            <a:endParaRPr lang="en-US" smtClean="0">
              <a:latin typeface="Arial" charset="0"/>
              <a:ea typeface="ＭＳ Ｐ明朝" charset="-128"/>
            </a:endParaRPr>
          </a:p>
          <a:p>
            <a:pPr eaLnBrk="1" hangingPunct="1"/>
            <a:endParaRPr lang="en-US" smtClean="0">
              <a:latin typeface="Arial" charset="0"/>
              <a:ea typeface="ＭＳ Ｐ明朝" charset="-128"/>
            </a:endParaRPr>
          </a:p>
          <a:p>
            <a:pPr eaLnBrk="1" hangingPunct="1"/>
            <a:r>
              <a:rPr lang="en-US" altLang="ja-JP" smtClean="0">
                <a:latin typeface="Arial" charset="0"/>
                <a:ea typeface="ＭＳ Ｐ明朝" charset="-128"/>
              </a:rPr>
              <a:t>9</a:t>
            </a:r>
            <a:r>
              <a:rPr lang="ja-JP" altLang="en-US" smtClean="0">
                <a:latin typeface="Arial" charset="0"/>
                <a:ea typeface="ＭＳ Ｐ明朝" charset="-128"/>
              </a:rPr>
              <a:t>月</a:t>
            </a:r>
            <a:r>
              <a:rPr lang="en-US" altLang="ja-JP" smtClean="0">
                <a:latin typeface="Arial" charset="0"/>
                <a:ea typeface="ＭＳ Ｐ明朝" charset="-128"/>
              </a:rPr>
              <a:t>12</a:t>
            </a:r>
            <a:r>
              <a:rPr lang="ja-JP" altLang="en-US" smtClean="0">
                <a:latin typeface="Arial" charset="0"/>
                <a:ea typeface="ＭＳ Ｐ明朝" charset="-128"/>
              </a:rPr>
              <a:t>日　　不服申立書（補正）　羽地さん</a:t>
            </a:r>
            <a:endParaRPr lang="en-US" smtClean="0">
              <a:latin typeface="Arial" charset="0"/>
              <a:ea typeface="ＭＳ Ｐ明朝" charset="-128"/>
            </a:endParaRPr>
          </a:p>
          <a:p>
            <a:pPr eaLnBrk="1" hangingPunct="1"/>
            <a:endParaRPr lang="en-US" smtClean="0">
              <a:latin typeface="Arial" charset="0"/>
              <a:ea typeface="ＭＳ Ｐ明朝" charset="-128"/>
            </a:endParaRPr>
          </a:p>
          <a:p>
            <a:pPr eaLnBrk="1" hangingPunct="1"/>
            <a:r>
              <a:rPr lang="en-US" altLang="ja-JP" smtClean="0">
                <a:latin typeface="Arial" charset="0"/>
                <a:ea typeface="ＭＳ Ｐ明朝" charset="-128"/>
              </a:rPr>
              <a:t>10</a:t>
            </a:r>
            <a:r>
              <a:rPr lang="ja-JP" altLang="en-US" smtClean="0">
                <a:latin typeface="Arial" charset="0"/>
                <a:ea typeface="ＭＳ Ｐ明朝" charset="-128"/>
              </a:rPr>
              <a:t>月</a:t>
            </a:r>
            <a:r>
              <a:rPr lang="en-US" altLang="ja-JP" smtClean="0">
                <a:latin typeface="Arial" charset="0"/>
                <a:ea typeface="ＭＳ Ｐ明朝" charset="-128"/>
              </a:rPr>
              <a:t>5</a:t>
            </a:r>
            <a:r>
              <a:rPr lang="ja-JP" altLang="en-US" smtClean="0">
                <a:latin typeface="Arial" charset="0"/>
                <a:ea typeface="ＭＳ Ｐ明朝" charset="-128"/>
              </a:rPr>
              <a:t>日　　異議申立を却下（高松市から）</a:t>
            </a:r>
          </a:p>
          <a:p>
            <a:pPr eaLnBrk="1" hangingPunct="1"/>
            <a:endParaRPr lang="ja-JP" altLang="en-US" smtClean="0">
              <a:latin typeface="Arial" charset="0"/>
              <a:ea typeface="ＭＳ Ｐ明朝" charset="-128"/>
            </a:endParaRPr>
          </a:p>
        </p:txBody>
      </p:sp>
      <p:sp>
        <p:nvSpPr>
          <p:cNvPr id="55300" name="スライド番号プレースホルダ 3"/>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6823E9F1-3867-4679-9415-E05AA16EB53D}" type="slidenum">
              <a:rPr lang="en-US" altLang="ja-JP" sz="1200"/>
              <a:pPr algn="r" eaLnBrk="1" hangingPunct="1"/>
              <a:t>26</a:t>
            </a:fld>
            <a:endParaRPr lang="en-US" altLang="ja-JP" sz="120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p:sp>
      <p:sp>
        <p:nvSpPr>
          <p:cNvPr id="56323" name="ノート プレースホルダ 2"/>
          <p:cNvSpPr>
            <a:spLocks noGrp="1" noChangeArrowheads="1"/>
          </p:cNvSpPr>
          <p:nvPr>
            <p:ph type="body" idx="1"/>
          </p:nvPr>
        </p:nvSpPr>
        <p:spPr>
          <a:noFill/>
        </p:spPr>
        <p:txBody>
          <a:bodyPr/>
          <a:lstStyle/>
          <a:p>
            <a:pPr eaLnBrk="1" hangingPunct="1"/>
            <a:r>
              <a:rPr lang="ja-JP" altLang="en-US" smtClean="0">
                <a:latin typeface="Arial" charset="0"/>
                <a:ea typeface="ＭＳ Ｐ明朝" charset="-128"/>
              </a:rPr>
              <a:t>却下通知から</a:t>
            </a:r>
            <a:r>
              <a:rPr lang="en-US" altLang="ja-JP" smtClean="0">
                <a:latin typeface="Arial" charset="0"/>
                <a:ea typeface="ＭＳ Ｐ明朝" charset="-128"/>
              </a:rPr>
              <a:t>12</a:t>
            </a:r>
            <a:r>
              <a:rPr lang="ja-JP" altLang="en-US" smtClean="0">
                <a:latin typeface="Arial" charset="0"/>
                <a:ea typeface="ＭＳ Ｐ明朝" charset="-128"/>
              </a:rPr>
              <a:t>日</a:t>
            </a:r>
            <a:endParaRPr lang="en-US" smtClean="0">
              <a:latin typeface="Arial" charset="0"/>
              <a:ea typeface="ＭＳ Ｐ明朝" charset="-128"/>
            </a:endParaRPr>
          </a:p>
          <a:p>
            <a:pPr eaLnBrk="1" hangingPunct="1"/>
            <a:endParaRPr lang="en-US" smtClean="0">
              <a:latin typeface="Arial" charset="0"/>
              <a:ea typeface="ＭＳ Ｐ明朝" charset="-128"/>
            </a:endParaRPr>
          </a:p>
          <a:p>
            <a:pPr eaLnBrk="1" hangingPunct="1"/>
            <a:r>
              <a:rPr lang="ja-JP" altLang="en-US" smtClean="0">
                <a:latin typeface="Arial" charset="0"/>
                <a:ea typeface="ＭＳ Ｐ明朝" charset="-128"/>
              </a:rPr>
              <a:t>時間的に無理があることを理解してもらえない</a:t>
            </a:r>
          </a:p>
        </p:txBody>
      </p:sp>
      <p:sp>
        <p:nvSpPr>
          <p:cNvPr id="56324" name="スライド番号プレースホルダ 3"/>
          <p:cNvSpPr txBox="1">
            <a:spLocks noGrp="1" noChangeArrowheads="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88987C19-3D75-45CF-96F1-1B89FDB5C810}" type="slidenum">
              <a:rPr lang="en-US" altLang="ja-JP" sz="1200"/>
              <a:pPr algn="r" eaLnBrk="1" hangingPunct="1"/>
              <a:t>28</a:t>
            </a:fld>
            <a:endParaRPr lang="en-US" altLang="ja-JP" sz="120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D6FF3-1293-4533-82EC-1F274C909127}" type="slidenum">
              <a:rPr lang="en-US"/>
              <a:pPr>
                <a:defRPr/>
              </a:pPr>
              <a:t>‹#›</a:t>
            </a:fld>
            <a:endParaRPr lang="en-US"/>
          </a:p>
        </p:txBody>
      </p:sp>
    </p:spTree>
    <p:extLst>
      <p:ext uri="{BB962C8B-B14F-4D97-AF65-F5344CB8AC3E}">
        <p14:creationId xmlns:p14="http://schemas.microsoft.com/office/powerpoint/2010/main" val="375102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70CAC7-86B6-4486-BBC4-2EA3D7AB3106}" type="slidenum">
              <a:rPr lang="en-US"/>
              <a:pPr>
                <a:defRPr/>
              </a:pPr>
              <a:t>‹#›</a:t>
            </a:fld>
            <a:endParaRPr lang="en-US"/>
          </a:p>
        </p:txBody>
      </p:sp>
    </p:spTree>
    <p:extLst>
      <p:ext uri="{BB962C8B-B14F-4D97-AF65-F5344CB8AC3E}">
        <p14:creationId xmlns:p14="http://schemas.microsoft.com/office/powerpoint/2010/main" val="292691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691836-608D-4FB6-BC08-F86EBDA7D741}" type="slidenum">
              <a:rPr lang="en-US"/>
              <a:pPr>
                <a:defRPr/>
              </a:pPr>
              <a:t>‹#›</a:t>
            </a:fld>
            <a:endParaRPr lang="en-US"/>
          </a:p>
        </p:txBody>
      </p:sp>
    </p:spTree>
    <p:extLst>
      <p:ext uri="{BB962C8B-B14F-4D97-AF65-F5344CB8AC3E}">
        <p14:creationId xmlns:p14="http://schemas.microsoft.com/office/powerpoint/2010/main" val="293835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45A1244E-BB28-45C5-B1F1-D1307E2F5EB8}" type="slidenum">
              <a:rPr lang="ja-JP" altLang="en-US"/>
              <a:pPr>
                <a:defRPr/>
              </a:pPr>
              <a:t>‹#›</a:t>
            </a:fld>
            <a:endParaRPr lang="ja-JP" altLang="en-US"/>
          </a:p>
        </p:txBody>
      </p:sp>
    </p:spTree>
    <p:extLst>
      <p:ext uri="{BB962C8B-B14F-4D97-AF65-F5344CB8AC3E}">
        <p14:creationId xmlns:p14="http://schemas.microsoft.com/office/powerpoint/2010/main" val="42790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3B6681B3-1994-425E-BAD0-2AF4CCB10B99}" type="slidenum">
              <a:rPr lang="ja-JP" altLang="en-US"/>
              <a:pPr>
                <a:defRPr/>
              </a:pPr>
              <a:t>‹#›</a:t>
            </a:fld>
            <a:endParaRPr lang="ja-JP" altLang="en-US"/>
          </a:p>
        </p:txBody>
      </p:sp>
    </p:spTree>
    <p:extLst>
      <p:ext uri="{BB962C8B-B14F-4D97-AF65-F5344CB8AC3E}">
        <p14:creationId xmlns:p14="http://schemas.microsoft.com/office/powerpoint/2010/main" val="44009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A5444FC9-D2A3-45F2-A48C-3C5D18B93ABB}" type="slidenum">
              <a:rPr lang="ja-JP" altLang="en-US"/>
              <a:pPr>
                <a:defRPr/>
              </a:pPr>
              <a:t>‹#›</a:t>
            </a:fld>
            <a:endParaRPr lang="ja-JP" altLang="en-US"/>
          </a:p>
        </p:txBody>
      </p:sp>
    </p:spTree>
    <p:extLst>
      <p:ext uri="{BB962C8B-B14F-4D97-AF65-F5344CB8AC3E}">
        <p14:creationId xmlns:p14="http://schemas.microsoft.com/office/powerpoint/2010/main" val="2299180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71538" y="2674938"/>
            <a:ext cx="3627437" cy="3451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51375" y="2674938"/>
            <a:ext cx="3629025" cy="3451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E93C7D0D-F29C-4873-8373-7B518BBF18C0}" type="slidenum">
              <a:rPr lang="ja-JP" altLang="en-US"/>
              <a:pPr>
                <a:defRPr/>
              </a:pPr>
              <a:t>‹#›</a:t>
            </a:fld>
            <a:endParaRPr lang="ja-JP" altLang="en-US"/>
          </a:p>
        </p:txBody>
      </p:sp>
    </p:spTree>
    <p:extLst>
      <p:ext uri="{BB962C8B-B14F-4D97-AF65-F5344CB8AC3E}">
        <p14:creationId xmlns:p14="http://schemas.microsoft.com/office/powerpoint/2010/main" val="3582793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8"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3"/>
          <p:cNvSpPr>
            <a:spLocks noGrp="1" noChangeArrowheads="1"/>
          </p:cNvSpPr>
          <p:nvPr>
            <p:ph type="sldNum" sz="quarter" idx="12"/>
          </p:nvPr>
        </p:nvSpPr>
        <p:spPr>
          <a:ln/>
        </p:spPr>
        <p:txBody>
          <a:bodyPr/>
          <a:lstStyle>
            <a:lvl1pPr>
              <a:defRPr/>
            </a:lvl1pPr>
          </a:lstStyle>
          <a:p>
            <a:pPr>
              <a:defRPr/>
            </a:pPr>
            <a:fld id="{AFB2630A-1B1B-4556-BA33-8C08399AB7C6}" type="slidenum">
              <a:rPr lang="ja-JP" altLang="en-US"/>
              <a:pPr>
                <a:defRPr/>
              </a:pPr>
              <a:t>‹#›</a:t>
            </a:fld>
            <a:endParaRPr lang="ja-JP" altLang="en-US"/>
          </a:p>
        </p:txBody>
      </p:sp>
    </p:spTree>
    <p:extLst>
      <p:ext uri="{BB962C8B-B14F-4D97-AF65-F5344CB8AC3E}">
        <p14:creationId xmlns:p14="http://schemas.microsoft.com/office/powerpoint/2010/main" val="249436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4"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3"/>
          <p:cNvSpPr>
            <a:spLocks noGrp="1" noChangeArrowheads="1"/>
          </p:cNvSpPr>
          <p:nvPr>
            <p:ph type="sldNum" sz="quarter" idx="12"/>
          </p:nvPr>
        </p:nvSpPr>
        <p:spPr>
          <a:ln/>
        </p:spPr>
        <p:txBody>
          <a:bodyPr/>
          <a:lstStyle>
            <a:lvl1pPr>
              <a:defRPr/>
            </a:lvl1pPr>
          </a:lstStyle>
          <a:p>
            <a:pPr>
              <a:defRPr/>
            </a:pPr>
            <a:fld id="{E1FC199F-F30D-407B-82B2-6B9E933FB127}" type="slidenum">
              <a:rPr lang="ja-JP" altLang="en-US"/>
              <a:pPr>
                <a:defRPr/>
              </a:pPr>
              <a:t>‹#›</a:t>
            </a:fld>
            <a:endParaRPr lang="ja-JP" altLang="en-US"/>
          </a:p>
        </p:txBody>
      </p:sp>
    </p:spTree>
    <p:extLst>
      <p:ext uri="{BB962C8B-B14F-4D97-AF65-F5344CB8AC3E}">
        <p14:creationId xmlns:p14="http://schemas.microsoft.com/office/powerpoint/2010/main" val="2888634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3"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3"/>
          <p:cNvSpPr>
            <a:spLocks noGrp="1" noChangeArrowheads="1"/>
          </p:cNvSpPr>
          <p:nvPr>
            <p:ph type="sldNum" sz="quarter" idx="12"/>
          </p:nvPr>
        </p:nvSpPr>
        <p:spPr>
          <a:ln/>
        </p:spPr>
        <p:txBody>
          <a:bodyPr/>
          <a:lstStyle>
            <a:lvl1pPr>
              <a:defRPr/>
            </a:lvl1pPr>
          </a:lstStyle>
          <a:p>
            <a:pPr>
              <a:defRPr/>
            </a:pPr>
            <a:fld id="{D0D08C3F-7117-4B34-BFA4-9A1F75E2E6F2}" type="slidenum">
              <a:rPr lang="ja-JP" altLang="en-US"/>
              <a:pPr>
                <a:defRPr/>
              </a:pPr>
              <a:t>‹#›</a:t>
            </a:fld>
            <a:endParaRPr lang="ja-JP" altLang="en-US"/>
          </a:p>
        </p:txBody>
      </p:sp>
    </p:spTree>
    <p:extLst>
      <p:ext uri="{BB962C8B-B14F-4D97-AF65-F5344CB8AC3E}">
        <p14:creationId xmlns:p14="http://schemas.microsoft.com/office/powerpoint/2010/main" val="2837755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30BA12A9-22E6-4E2E-8DC2-744E5E479165}" type="slidenum">
              <a:rPr lang="ja-JP" altLang="en-US"/>
              <a:pPr>
                <a:defRPr/>
              </a:pPr>
              <a:t>‹#›</a:t>
            </a:fld>
            <a:endParaRPr lang="ja-JP" altLang="en-US"/>
          </a:p>
        </p:txBody>
      </p:sp>
    </p:spTree>
    <p:extLst>
      <p:ext uri="{BB962C8B-B14F-4D97-AF65-F5344CB8AC3E}">
        <p14:creationId xmlns:p14="http://schemas.microsoft.com/office/powerpoint/2010/main" val="1331853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43311-6243-4FC2-BCD7-52D8DF45377B}" type="slidenum">
              <a:rPr lang="en-US"/>
              <a:pPr>
                <a:defRPr/>
              </a:pPr>
              <a:t>‹#›</a:t>
            </a:fld>
            <a:endParaRPr lang="en-US"/>
          </a:p>
        </p:txBody>
      </p:sp>
    </p:spTree>
    <p:extLst>
      <p:ext uri="{BB962C8B-B14F-4D97-AF65-F5344CB8AC3E}">
        <p14:creationId xmlns:p14="http://schemas.microsoft.com/office/powerpoint/2010/main" val="309420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6"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3"/>
          <p:cNvSpPr>
            <a:spLocks noGrp="1" noChangeArrowheads="1"/>
          </p:cNvSpPr>
          <p:nvPr>
            <p:ph type="sldNum" sz="quarter" idx="12"/>
          </p:nvPr>
        </p:nvSpPr>
        <p:spPr>
          <a:ln/>
        </p:spPr>
        <p:txBody>
          <a:bodyPr/>
          <a:lstStyle>
            <a:lvl1pPr>
              <a:defRPr/>
            </a:lvl1pPr>
          </a:lstStyle>
          <a:p>
            <a:pPr>
              <a:defRPr/>
            </a:pPr>
            <a:fld id="{E3AF7E75-E03C-43DB-9075-73AB9C4017C9}" type="slidenum">
              <a:rPr lang="ja-JP" altLang="en-US"/>
              <a:pPr>
                <a:defRPr/>
              </a:pPr>
              <a:t>‹#›</a:t>
            </a:fld>
            <a:endParaRPr lang="ja-JP" altLang="en-US"/>
          </a:p>
        </p:txBody>
      </p:sp>
    </p:spTree>
    <p:extLst>
      <p:ext uri="{BB962C8B-B14F-4D97-AF65-F5344CB8AC3E}">
        <p14:creationId xmlns:p14="http://schemas.microsoft.com/office/powerpoint/2010/main" val="405139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8B392CA2-7FB5-463C-9B3D-DA71A836B14D}" type="slidenum">
              <a:rPr lang="ja-JP" altLang="en-US"/>
              <a:pPr>
                <a:defRPr/>
              </a:pPr>
              <a:t>‹#›</a:t>
            </a:fld>
            <a:endParaRPr lang="ja-JP" altLang="en-US"/>
          </a:p>
        </p:txBody>
      </p:sp>
    </p:spTree>
    <p:extLst>
      <p:ext uri="{BB962C8B-B14F-4D97-AF65-F5344CB8AC3E}">
        <p14:creationId xmlns:p14="http://schemas.microsoft.com/office/powerpoint/2010/main" val="228122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338138"/>
            <a:ext cx="2057400" cy="57880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338138"/>
            <a:ext cx="6019800" cy="57880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1"/>
          <p:cNvSpPr>
            <a:spLocks noGrp="1" noChangeArrowheads="1"/>
          </p:cNvSpPr>
          <p:nvPr>
            <p:ph type="dt" sz="half" idx="10"/>
          </p:nvPr>
        </p:nvSpPr>
        <p:spPr>
          <a:ln/>
        </p:spPr>
        <p:txBody>
          <a:bodyPr/>
          <a:lstStyle>
            <a:lvl1pPr>
              <a:defRPr/>
            </a:lvl1pPr>
          </a:lstStyle>
          <a:p>
            <a:pPr>
              <a:defRPr/>
            </a:pPr>
            <a:endParaRPr lang="ja-JP" altLang="en-US"/>
          </a:p>
        </p:txBody>
      </p:sp>
      <p:sp>
        <p:nvSpPr>
          <p:cNvPr id="5" name="Footer Placeholder 2"/>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3"/>
          <p:cNvSpPr>
            <a:spLocks noGrp="1" noChangeArrowheads="1"/>
          </p:cNvSpPr>
          <p:nvPr>
            <p:ph type="sldNum" sz="quarter" idx="12"/>
          </p:nvPr>
        </p:nvSpPr>
        <p:spPr>
          <a:ln/>
        </p:spPr>
        <p:txBody>
          <a:bodyPr/>
          <a:lstStyle>
            <a:lvl1pPr>
              <a:defRPr/>
            </a:lvl1pPr>
          </a:lstStyle>
          <a:p>
            <a:pPr>
              <a:defRPr/>
            </a:pPr>
            <a:fld id="{BD7E6E52-2A48-4A18-BFDF-47E7DF0CA198}" type="slidenum">
              <a:rPr lang="ja-JP" altLang="en-US"/>
              <a:pPr>
                <a:defRPr/>
              </a:pPr>
              <a:t>‹#›</a:t>
            </a:fld>
            <a:endParaRPr lang="ja-JP" altLang="en-US"/>
          </a:p>
        </p:txBody>
      </p:sp>
    </p:spTree>
    <p:extLst>
      <p:ext uri="{BB962C8B-B14F-4D97-AF65-F5344CB8AC3E}">
        <p14:creationId xmlns:p14="http://schemas.microsoft.com/office/powerpoint/2010/main" val="242181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7B1EA-EE5E-4EC7-9BAF-5333170A4C15}" type="slidenum">
              <a:rPr lang="en-US"/>
              <a:pPr>
                <a:defRPr/>
              </a:pPr>
              <a:t>‹#›</a:t>
            </a:fld>
            <a:endParaRPr lang="en-US"/>
          </a:p>
        </p:txBody>
      </p:sp>
    </p:spTree>
    <p:extLst>
      <p:ext uri="{BB962C8B-B14F-4D97-AF65-F5344CB8AC3E}">
        <p14:creationId xmlns:p14="http://schemas.microsoft.com/office/powerpoint/2010/main" val="121438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5D98B6-1D86-4127-95C5-81EB38A925D7}" type="slidenum">
              <a:rPr lang="en-US"/>
              <a:pPr>
                <a:defRPr/>
              </a:pPr>
              <a:t>‹#›</a:t>
            </a:fld>
            <a:endParaRPr lang="en-US"/>
          </a:p>
        </p:txBody>
      </p:sp>
    </p:spTree>
    <p:extLst>
      <p:ext uri="{BB962C8B-B14F-4D97-AF65-F5344CB8AC3E}">
        <p14:creationId xmlns:p14="http://schemas.microsoft.com/office/powerpoint/2010/main" val="364069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83FE1A-5385-4BFC-9102-04759AB3A0C5}" type="slidenum">
              <a:rPr lang="en-US"/>
              <a:pPr>
                <a:defRPr/>
              </a:pPr>
              <a:t>‹#›</a:t>
            </a:fld>
            <a:endParaRPr lang="en-US"/>
          </a:p>
        </p:txBody>
      </p:sp>
    </p:spTree>
    <p:extLst>
      <p:ext uri="{BB962C8B-B14F-4D97-AF65-F5344CB8AC3E}">
        <p14:creationId xmlns:p14="http://schemas.microsoft.com/office/powerpoint/2010/main" val="410251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1C74E2-C0E9-4AD4-ACB8-20A5EF2E3BAE}" type="slidenum">
              <a:rPr lang="en-US"/>
              <a:pPr>
                <a:defRPr/>
              </a:pPr>
              <a:t>‹#›</a:t>
            </a:fld>
            <a:endParaRPr lang="en-US"/>
          </a:p>
        </p:txBody>
      </p:sp>
    </p:spTree>
    <p:extLst>
      <p:ext uri="{BB962C8B-B14F-4D97-AF65-F5344CB8AC3E}">
        <p14:creationId xmlns:p14="http://schemas.microsoft.com/office/powerpoint/2010/main" val="329037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8F6E68-D8DD-4573-8CF8-F8AF8671AABF}" type="slidenum">
              <a:rPr lang="en-US"/>
              <a:pPr>
                <a:defRPr/>
              </a:pPr>
              <a:t>‹#›</a:t>
            </a:fld>
            <a:endParaRPr lang="en-US"/>
          </a:p>
        </p:txBody>
      </p:sp>
    </p:spTree>
    <p:extLst>
      <p:ext uri="{BB962C8B-B14F-4D97-AF65-F5344CB8AC3E}">
        <p14:creationId xmlns:p14="http://schemas.microsoft.com/office/powerpoint/2010/main" val="224754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F95AD2-DBD1-428A-B661-2EC0A4DF70A0}" type="slidenum">
              <a:rPr lang="en-US"/>
              <a:pPr>
                <a:defRPr/>
              </a:pPr>
              <a:t>‹#›</a:t>
            </a:fld>
            <a:endParaRPr lang="en-US"/>
          </a:p>
        </p:txBody>
      </p:sp>
    </p:spTree>
    <p:extLst>
      <p:ext uri="{BB962C8B-B14F-4D97-AF65-F5344CB8AC3E}">
        <p14:creationId xmlns:p14="http://schemas.microsoft.com/office/powerpoint/2010/main" val="17412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F2C1DD-ACCF-4D67-A2E1-65B86F8941F3}" type="slidenum">
              <a:rPr lang="en-US"/>
              <a:pPr>
                <a:defRPr/>
              </a:pPr>
              <a:t>‹#›</a:t>
            </a:fld>
            <a:endParaRPr lang="en-US"/>
          </a:p>
        </p:txBody>
      </p:sp>
    </p:spTree>
    <p:extLst>
      <p:ext uri="{BB962C8B-B14F-4D97-AF65-F5344CB8AC3E}">
        <p14:creationId xmlns:p14="http://schemas.microsoft.com/office/powerpoint/2010/main" val="256273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smtClean="0"/>
              <a:t>マスタ テキストの書式設定</a:t>
            </a:r>
          </a:p>
          <a:p>
            <a:pPr lvl="1"/>
            <a:r>
              <a:rPr lang="ja-JP" smtClean="0"/>
              <a:t>第 </a:t>
            </a:r>
            <a:r>
              <a:rPr lang="ja-JP" altLang="ja-JP" smtClean="0"/>
              <a:t>2 </a:t>
            </a:r>
            <a:r>
              <a:rPr lang="ja-JP" smtClean="0"/>
              <a:t>レベル</a:t>
            </a:r>
          </a:p>
          <a:p>
            <a:pPr lvl="2"/>
            <a:r>
              <a:rPr lang="ja-JP" smtClean="0"/>
              <a:t>第 </a:t>
            </a:r>
            <a:r>
              <a:rPr lang="ja-JP" altLang="ja-JP" smtClean="0"/>
              <a:t>3 </a:t>
            </a:r>
            <a:r>
              <a:rPr lang="ja-JP" smtClean="0"/>
              <a:t>レベル</a:t>
            </a:r>
          </a:p>
          <a:p>
            <a:pPr lvl="3"/>
            <a:r>
              <a:rPr lang="ja-JP" smtClean="0"/>
              <a:t>第 </a:t>
            </a:r>
            <a:r>
              <a:rPr lang="ja-JP" altLang="ja-JP" smtClean="0"/>
              <a:t>4 </a:t>
            </a:r>
            <a:r>
              <a:rPr lang="ja-JP" smtClean="0"/>
              <a:t>レベル</a:t>
            </a:r>
          </a:p>
          <a:p>
            <a:pPr lvl="4"/>
            <a:r>
              <a:rPr lang="ja-JP" smtClean="0"/>
              <a:t>第 </a:t>
            </a:r>
            <a:r>
              <a:rPr lang="ja-JP" altLang="ja-JP" smtClean="0"/>
              <a:t>5 </a:t>
            </a:r>
            <a:r>
              <a:rPr lang="ja-JP"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6677A4C-F002-44C2-AEA5-F7349F8255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sz="4400">
          <a:solidFill>
            <a:schemeClr val="tx2"/>
          </a:solidFill>
          <a:latin typeface="Arial" pitchFamily="34" charset="0"/>
          <a:ea typeface="ＭＳ Ｐゴシック" pitchFamily="50" charset="-128"/>
        </a:defRPr>
      </a:lvl5pPr>
      <a:lvl6pPr marL="4572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6pPr>
      <a:lvl7pPr marL="9144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7pPr>
      <a:lvl8pPr marL="13716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8pPr>
      <a:lvl9pPr marL="1828800" algn="ctr" rtl="0" eaLnBrk="0" fontAlgn="base" hangingPunct="0">
        <a:spcBef>
          <a:spcPct val="0"/>
        </a:spcBef>
        <a:spcAft>
          <a:spcPct val="0"/>
        </a:spcAft>
        <a:defRPr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ounded Rectangle 11"/>
          <p:cNvSpPr>
            <a:spLocks noChangeArrowheads="1"/>
          </p:cNvSpPr>
          <p:nvPr/>
        </p:nvSpPr>
        <p:spPr bwMode="auto">
          <a:xfrm>
            <a:off x="228600" y="228600"/>
            <a:ext cx="8696325" cy="1427163"/>
          </a:xfrm>
          <a:prstGeom prst="roundRect">
            <a:avLst>
              <a:gd name="adj" fmla="val 7134"/>
            </a:avLst>
          </a:prstGeom>
          <a:gradFill rotWithShape="0">
            <a:gsLst>
              <a:gs pos="0">
                <a:srgbClr val="0293E0"/>
              </a:gs>
              <a:gs pos="89999">
                <a:srgbClr val="83D3FE"/>
              </a:gs>
              <a:gs pos="100000">
                <a:srgbClr val="83D3FE"/>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en-US" altLang="ja-JP">
              <a:solidFill>
                <a:srgbClr val="FFFFFF"/>
              </a:solidFill>
              <a:latin typeface="Candara" pitchFamily="34" charset="0"/>
            </a:endParaRPr>
          </a:p>
        </p:txBody>
      </p:sp>
      <p:grpSp>
        <p:nvGrpSpPr>
          <p:cNvPr id="2051" name="Group 3"/>
          <p:cNvGrpSpPr>
            <a:grpSpLocks/>
          </p:cNvGrpSpPr>
          <p:nvPr/>
        </p:nvGrpSpPr>
        <p:grpSpPr bwMode="auto">
          <a:xfrm>
            <a:off x="211138" y="714375"/>
            <a:ext cx="8723312" cy="1330325"/>
            <a:chOff x="0" y="0"/>
            <a:chExt cx="13027839" cy="1892300"/>
          </a:xfrm>
        </p:grpSpPr>
        <p:sp>
          <p:nvSpPr>
            <p:cNvPr id="2057" name="Freeform 14"/>
            <p:cNvSpPr>
              <a:spLocks/>
            </p:cNvSpPr>
            <p:nvPr/>
          </p:nvSpPr>
          <p:spPr bwMode="auto">
            <a:xfrm>
              <a:off x="8715376" y="206375"/>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0 w 2706"/>
                <a:gd name="T35" fmla="*/ 2147483647 h 640"/>
                <a:gd name="T36" fmla="*/ 2147483647 w 2706"/>
                <a:gd name="T37" fmla="*/ 2147483647 h 640"/>
                <a:gd name="T38" fmla="*/ 2147483647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0 h 640"/>
                <a:gd name="T100" fmla="*/ 2147483647 w 2706"/>
                <a:gd name="T101" fmla="*/ 0 h 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58" name="Freeform 18"/>
            <p:cNvSpPr>
              <a:spLocks/>
            </p:cNvSpPr>
            <p:nvPr/>
          </p:nvSpPr>
          <p:spPr bwMode="auto">
            <a:xfrm>
              <a:off x="3595688" y="23812"/>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0 h 762"/>
                <a:gd name="T26" fmla="*/ 2147483647 w 5216"/>
                <a:gd name="T27" fmla="*/ 2147483647 h 762"/>
                <a:gd name="T28" fmla="*/ 2147483647 w 5216"/>
                <a:gd name="T29" fmla="*/ 2147483647 h 762"/>
                <a:gd name="T30" fmla="*/ 0 w 5216"/>
                <a:gd name="T31" fmla="*/ 2147483647 h 762"/>
                <a:gd name="T32" fmla="*/ 2147483647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Freeform 22"/>
            <p:cNvSpPr>
              <a:spLocks/>
            </p:cNvSpPr>
            <p:nvPr/>
          </p:nvSpPr>
          <p:spPr bwMode="auto">
            <a:xfrm>
              <a:off x="3908426" y="41275"/>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 name="Freeform 26"/>
            <p:cNvSpPr>
              <a:spLocks/>
            </p:cNvSpPr>
            <p:nvPr/>
          </p:nvSpPr>
          <p:spPr bwMode="auto">
            <a:xfrm>
              <a:off x="8061326" y="22225"/>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mpd="sng">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4" name="Freeform 10"/>
            <p:cNvSpPr>
              <a:spLocks/>
            </p:cNvSpPr>
            <p:nvPr/>
          </p:nvSpPr>
          <p:spPr bwMode="auto">
            <a:xfrm>
              <a:off x="0" y="0"/>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052" name="Title Placeholder 1"/>
          <p:cNvSpPr>
            <a:spLocks noGrp="1" noChangeArrowheads="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smtClean="0"/>
              <a:t>マスター タイトルの書式設定</a:t>
            </a:r>
          </a:p>
        </p:txBody>
      </p:sp>
      <p:sp>
        <p:nvSpPr>
          <p:cNvPr id="2053" name="Text Placeholder 2"/>
          <p:cNvSpPr>
            <a:spLocks noGrp="1" noChangeArrowheads="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smtClean="0"/>
              <a:t>マスター テキストの書式設定</a:t>
            </a:r>
          </a:p>
          <a:p>
            <a:pPr lvl="1"/>
            <a:r>
              <a:rPr lang="ja-JP" smtClean="0"/>
              <a:t>第 </a:t>
            </a:r>
            <a:r>
              <a:rPr lang="ja-JP" altLang="ja-JP" smtClean="0"/>
              <a:t>2 </a:t>
            </a:r>
            <a:r>
              <a:rPr lang="ja-JP" smtClean="0"/>
              <a:t>レベル</a:t>
            </a:r>
          </a:p>
          <a:p>
            <a:pPr lvl="2"/>
            <a:r>
              <a:rPr lang="ja-JP" smtClean="0"/>
              <a:t>第 </a:t>
            </a:r>
            <a:r>
              <a:rPr lang="ja-JP" altLang="ja-JP" smtClean="0"/>
              <a:t>3 </a:t>
            </a:r>
            <a:r>
              <a:rPr lang="ja-JP" smtClean="0"/>
              <a:t>レベル</a:t>
            </a:r>
          </a:p>
          <a:p>
            <a:pPr lvl="3"/>
            <a:r>
              <a:rPr lang="ja-JP" smtClean="0"/>
              <a:t>第 </a:t>
            </a:r>
            <a:r>
              <a:rPr lang="ja-JP" altLang="ja-JP" smtClean="0"/>
              <a:t>4 </a:t>
            </a:r>
            <a:r>
              <a:rPr lang="ja-JP" smtClean="0"/>
              <a:t>レベル</a:t>
            </a:r>
          </a:p>
          <a:p>
            <a:pPr lvl="4"/>
            <a:r>
              <a:rPr lang="ja-JP" smtClean="0"/>
              <a:t>第 </a:t>
            </a:r>
            <a:r>
              <a:rPr lang="ja-JP" altLang="ja-JP" smtClean="0"/>
              <a:t>5 </a:t>
            </a:r>
            <a:r>
              <a:rPr lang="ja-JP" smtClean="0"/>
              <a:t>レベル</a:t>
            </a:r>
          </a:p>
        </p:txBody>
      </p:sp>
      <p:sp>
        <p:nvSpPr>
          <p:cNvPr id="2059" name="Date Placeholder 1"/>
          <p:cNvSpPr>
            <a:spLocks noGrp="1" noChangeArrowheads="1"/>
          </p:cNvSpPr>
          <p:nvPr>
            <p:ph type="dt" sz="half" idx="2"/>
          </p:nvPr>
        </p:nvSpPr>
        <p:spPr bwMode="auto">
          <a:xfrm>
            <a:off x="5164138" y="6249988"/>
            <a:ext cx="3786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000">
                <a:solidFill>
                  <a:schemeClr val="tx2"/>
                </a:solidFill>
                <a:latin typeface="Arial" pitchFamily="34" charset="0"/>
                <a:ea typeface="ＭＳ Ｐゴシック" pitchFamily="50" charset="-128"/>
              </a:defRPr>
            </a:lvl1pPr>
          </a:lstStyle>
          <a:p>
            <a:pPr>
              <a:defRPr/>
            </a:pPr>
            <a:endParaRPr lang="ja-JP" altLang="en-US"/>
          </a:p>
        </p:txBody>
      </p:sp>
      <p:sp>
        <p:nvSpPr>
          <p:cNvPr id="2060" name="Footer Placeholder 2"/>
          <p:cNvSpPr>
            <a:spLocks noGrp="1" noChangeArrowheads="1"/>
          </p:cNvSpPr>
          <p:nvPr>
            <p:ph type="ftr" sz="quarter" idx="3"/>
          </p:nvPr>
        </p:nvSpPr>
        <p:spPr bwMode="auto">
          <a:xfrm>
            <a:off x="193675" y="6249988"/>
            <a:ext cx="3786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000">
                <a:solidFill>
                  <a:schemeClr val="tx2"/>
                </a:solidFill>
                <a:latin typeface="Arial" pitchFamily="34" charset="0"/>
                <a:ea typeface="ＭＳ Ｐゴシック" pitchFamily="50" charset="-128"/>
              </a:defRPr>
            </a:lvl1pPr>
          </a:lstStyle>
          <a:p>
            <a:pPr>
              <a:defRPr/>
            </a:pPr>
            <a:endParaRPr lang="ja-JP" altLang="en-US"/>
          </a:p>
        </p:txBody>
      </p:sp>
      <p:sp>
        <p:nvSpPr>
          <p:cNvPr id="2061" name="Slide Number Placeholder 3"/>
          <p:cNvSpPr>
            <a:spLocks noGrp="1" noChangeArrowheads="1"/>
          </p:cNvSpPr>
          <p:nvPr>
            <p:ph type="sldNum" sz="quarter" idx="4"/>
          </p:nvPr>
        </p:nvSpPr>
        <p:spPr bwMode="auto">
          <a:xfrm>
            <a:off x="3990975" y="6249988"/>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000">
                <a:solidFill>
                  <a:schemeClr val="tx2"/>
                </a:solidFill>
                <a:latin typeface="Arial" pitchFamily="34" charset="0"/>
                <a:ea typeface="ＭＳ Ｐゴシック" pitchFamily="50" charset="-128"/>
              </a:defRPr>
            </a:lvl1pPr>
          </a:lstStyle>
          <a:p>
            <a:pPr>
              <a:defRPr/>
            </a:pPr>
            <a:fld id="{041E1D13-478A-4245-A594-68B076B1D29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sz="4400">
          <a:solidFill>
            <a:srgbClr val="FFFFFF"/>
          </a:solidFill>
          <a:latin typeface="Candara" pitchFamily="34" charset="0"/>
          <a:ea typeface="HGP明朝E" pitchFamily="18" charset="-128"/>
        </a:defRPr>
      </a:lvl5pPr>
      <a:lvl6pPr marL="457200" algn="ctr" rtl="0" eaLnBrk="0" fontAlgn="base" hangingPunct="0">
        <a:spcBef>
          <a:spcPct val="0"/>
        </a:spcBef>
        <a:spcAft>
          <a:spcPct val="0"/>
        </a:spcAft>
        <a:defRPr sz="4400">
          <a:solidFill>
            <a:srgbClr val="FFFFFF"/>
          </a:solidFill>
          <a:latin typeface="Candara" pitchFamily="34" charset="0"/>
          <a:ea typeface="HGP明朝E" pitchFamily="18" charset="-128"/>
        </a:defRPr>
      </a:lvl6pPr>
      <a:lvl7pPr marL="914400" algn="ctr" rtl="0" eaLnBrk="0" fontAlgn="base" hangingPunct="0">
        <a:spcBef>
          <a:spcPct val="0"/>
        </a:spcBef>
        <a:spcAft>
          <a:spcPct val="0"/>
        </a:spcAft>
        <a:defRPr sz="4400">
          <a:solidFill>
            <a:srgbClr val="FFFFFF"/>
          </a:solidFill>
          <a:latin typeface="Candara" pitchFamily="34" charset="0"/>
          <a:ea typeface="HGP明朝E" pitchFamily="18" charset="-128"/>
        </a:defRPr>
      </a:lvl7pPr>
      <a:lvl8pPr marL="1371600" algn="ctr" rtl="0" eaLnBrk="0" fontAlgn="base" hangingPunct="0">
        <a:spcBef>
          <a:spcPct val="0"/>
        </a:spcBef>
        <a:spcAft>
          <a:spcPct val="0"/>
        </a:spcAft>
        <a:defRPr sz="4400">
          <a:solidFill>
            <a:srgbClr val="FFFFFF"/>
          </a:solidFill>
          <a:latin typeface="Candara" pitchFamily="34" charset="0"/>
          <a:ea typeface="HGP明朝E" pitchFamily="18" charset="-128"/>
        </a:defRPr>
      </a:lvl8pPr>
      <a:lvl9pPr marL="1828800" algn="ctr" rtl="0" eaLnBrk="0" fontAlgn="base" hangingPunct="0">
        <a:spcBef>
          <a:spcPct val="0"/>
        </a:spcBef>
        <a:spcAft>
          <a:spcPct val="0"/>
        </a:spcAft>
        <a:defRPr sz="4400">
          <a:solidFill>
            <a:srgbClr val="FFFFFF"/>
          </a:solidFill>
          <a:latin typeface="Candara" pitchFamily="34" charset="0"/>
          <a:ea typeface="HGP明朝E" pitchFamily="18" charset="-128"/>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a:solidFill>
            <a:schemeClr val="tx2"/>
          </a:solidFill>
          <a:latin typeface="+mn-lt"/>
          <a:ea typeface="+mn-ea"/>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a:solidFill>
            <a:schemeClr val="tx2"/>
          </a:solidFill>
          <a:latin typeface="+mn-lt"/>
          <a:ea typeface="+mn-ea"/>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a:solidFill>
            <a:schemeClr val="tx2"/>
          </a:solidFill>
          <a:latin typeface="+mn-lt"/>
          <a:ea typeface="+mn-ea"/>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mn-lt"/>
          <a:ea typeface="+mn-ea"/>
        </a:defRPr>
      </a:lvl5pPr>
      <a:lvl6pPr marL="1919288" indent="-228600" algn="l" rtl="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mn-lt"/>
          <a:ea typeface="+mn-ea"/>
        </a:defRPr>
      </a:lvl6pPr>
      <a:lvl7pPr marL="2376488" indent="-228600" algn="l" rtl="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mn-lt"/>
          <a:ea typeface="+mn-ea"/>
        </a:defRPr>
      </a:lvl7pPr>
      <a:lvl8pPr marL="2833688" indent="-228600" algn="l" rtl="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mn-lt"/>
          <a:ea typeface="+mn-ea"/>
        </a:defRPr>
      </a:lvl8pPr>
      <a:lvl9pPr marL="3290888" indent="-228600" algn="l" rtl="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55650" y="1557338"/>
            <a:ext cx="7777163" cy="2403475"/>
          </a:xfrm>
        </p:spPr>
        <p:txBody>
          <a:bodyPr/>
          <a:lstStyle/>
          <a:p>
            <a:pPr algn="l" eaLnBrk="1" hangingPunct="1"/>
            <a:r>
              <a:rPr lang="ja-JP" altLang="en-US" smtClean="0">
                <a:solidFill>
                  <a:srgbClr val="FF0000"/>
                </a:solidFill>
                <a:latin typeface="HGS創英角ﾎﾟｯﾌﾟ体" pitchFamily="50" charset="-128"/>
                <a:ea typeface="HGS創英角ﾎﾟｯﾌﾟ体" pitchFamily="50" charset="-128"/>
              </a:rPr>
              <a:t>高松市の</a:t>
            </a:r>
            <a:br>
              <a:rPr lang="ja-JP" altLang="en-US" smtClean="0">
                <a:solidFill>
                  <a:srgbClr val="FF0000"/>
                </a:solidFill>
                <a:latin typeface="HGS創英角ﾎﾟｯﾌﾟ体" pitchFamily="50" charset="-128"/>
                <a:ea typeface="HGS創英角ﾎﾟｯﾌﾟ体" pitchFamily="50" charset="-128"/>
              </a:rPr>
            </a:br>
            <a:r>
              <a:rPr lang="ja-JP" altLang="en-US" smtClean="0">
                <a:solidFill>
                  <a:srgbClr val="FF0000"/>
                </a:solidFill>
                <a:latin typeface="HGS創英角ﾎﾟｯﾌﾟ体" pitchFamily="50" charset="-128"/>
                <a:ea typeface="HGS創英角ﾎﾟｯﾌﾟ体" pitchFamily="50" charset="-128"/>
              </a:rPr>
              <a:t>　手話通訳派遣拒否裁判</a:t>
            </a:r>
            <a:r>
              <a:rPr lang="en-US" smtClean="0">
                <a:solidFill>
                  <a:srgbClr val="FF0000"/>
                </a:solidFill>
                <a:latin typeface="HGS創英角ﾎﾟｯﾌﾟ体" pitchFamily="50" charset="-128"/>
                <a:ea typeface="HGS創英角ﾎﾟｯﾌﾟ体" pitchFamily="50" charset="-128"/>
              </a:rPr>
              <a:t/>
            </a:r>
            <a:br>
              <a:rPr lang="en-US" smtClean="0">
                <a:solidFill>
                  <a:srgbClr val="FF0000"/>
                </a:solidFill>
                <a:latin typeface="HGS創英角ﾎﾟｯﾌﾟ体" pitchFamily="50" charset="-128"/>
                <a:ea typeface="HGS創英角ﾎﾟｯﾌﾟ体" pitchFamily="50" charset="-128"/>
              </a:rPr>
            </a:br>
            <a:r>
              <a:rPr lang="ja-JP" altLang="en-US" smtClean="0">
                <a:solidFill>
                  <a:srgbClr val="FF0000"/>
                </a:solidFill>
                <a:latin typeface="HGS創英角ﾎﾟｯﾌﾟ体" pitchFamily="50" charset="-128"/>
                <a:ea typeface="HGS創英角ﾎﾟｯﾌﾟ体" pitchFamily="50" charset="-128"/>
              </a:rPr>
              <a:t>　　　　　　　経過とお願い</a:t>
            </a:r>
          </a:p>
        </p:txBody>
      </p:sp>
      <p:sp>
        <p:nvSpPr>
          <p:cNvPr id="3075" name="Rectangle 3"/>
          <p:cNvSpPr>
            <a:spLocks noGrp="1" noChangeArrowheads="1"/>
          </p:cNvSpPr>
          <p:nvPr>
            <p:ph type="subTitle" idx="4294967295"/>
          </p:nvPr>
        </p:nvSpPr>
        <p:spPr>
          <a:xfrm>
            <a:off x="1331913" y="5300663"/>
            <a:ext cx="6400800" cy="647700"/>
          </a:xfrm>
        </p:spPr>
        <p:txBody>
          <a:bodyPr/>
          <a:lstStyle/>
          <a:p>
            <a:pPr marL="0" indent="0" algn="ctr" eaLnBrk="1" hangingPunct="1">
              <a:buFontTx/>
              <a:buNone/>
            </a:pPr>
            <a:r>
              <a:rPr lang="ja-JP" smtClean="0"/>
              <a:t>高松市の手話通訳派遣を考える会</a:t>
            </a:r>
          </a:p>
        </p:txBody>
      </p:sp>
      <p:sp>
        <p:nvSpPr>
          <p:cNvPr id="3076" name="Text Box 4"/>
          <p:cNvSpPr txBox="1">
            <a:spLocks noChangeArrowheads="1"/>
          </p:cNvSpPr>
          <p:nvPr/>
        </p:nvSpPr>
        <p:spPr bwMode="auto">
          <a:xfrm>
            <a:off x="757238" y="4321175"/>
            <a:ext cx="7704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2400">
                <a:ea typeface="HGP創英角ﾎﾟｯﾌﾟ体" pitchFamily="50" charset="-128"/>
              </a:rPr>
              <a:t>諦めない！諦めてはならない！私たちの願いが届くまで！</a:t>
            </a:r>
          </a:p>
        </p:txBody>
      </p:sp>
      <p:sp>
        <p:nvSpPr>
          <p:cNvPr id="3077"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57703C7-12E4-4649-9ED9-2958AD6E571E}" type="slidenum">
              <a:rPr lang="en-US" altLang="ja-JP" smtClean="0"/>
              <a:pPr eaLnBrk="1" hangingPunct="1"/>
              <a:t>1</a:t>
            </a:fld>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42913"/>
            <a:ext cx="5884862"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body" idx="4294967295"/>
          </p:nvPr>
        </p:nvSpPr>
        <p:spPr>
          <a:xfrm>
            <a:off x="169863" y="5013325"/>
            <a:ext cx="5770562" cy="1711325"/>
          </a:xfrm>
        </p:spPr>
        <p:txBody>
          <a:bodyPr/>
          <a:lstStyle/>
          <a:p>
            <a:pPr eaLnBrk="1" hangingPunct="1">
              <a:lnSpc>
                <a:spcPct val="80000"/>
              </a:lnSpc>
              <a:buFontTx/>
              <a:buNone/>
            </a:pPr>
            <a:r>
              <a:rPr lang="ja-JP" altLang="en-US" sz="1500" b="1" smtClean="0"/>
              <a:t>　お子様は専門学校に入学することが決定しているでしょうか？</a:t>
            </a:r>
          </a:p>
          <a:p>
            <a:pPr eaLnBrk="1" hangingPunct="1">
              <a:lnSpc>
                <a:spcPct val="80000"/>
              </a:lnSpc>
              <a:buFontTx/>
              <a:buNone/>
            </a:pPr>
            <a:r>
              <a:rPr lang="ja-JP" altLang="en-US" sz="1500" b="1" smtClean="0"/>
              <a:t>　あるいは、入学については白紙の状態ですか？</a:t>
            </a:r>
          </a:p>
          <a:p>
            <a:pPr eaLnBrk="1" hangingPunct="1">
              <a:lnSpc>
                <a:spcPct val="80000"/>
              </a:lnSpc>
              <a:buFontTx/>
              <a:buNone/>
            </a:pPr>
            <a:r>
              <a:rPr lang="ja-JP" altLang="en-US" sz="1500" b="1" smtClean="0"/>
              <a:t>　参考までにご回答お願いします。</a:t>
            </a:r>
          </a:p>
          <a:p>
            <a:pPr eaLnBrk="1" hangingPunct="1">
              <a:lnSpc>
                <a:spcPct val="80000"/>
              </a:lnSpc>
              <a:buFontTx/>
              <a:buNone/>
            </a:pPr>
            <a:r>
              <a:rPr lang="ja-JP" altLang="en-US" sz="1500" b="1" smtClean="0"/>
              <a:t>　なお、派遣の可否については、現在検討中ですので、しばらくお待ちください。</a:t>
            </a:r>
          </a:p>
          <a:p>
            <a:pPr algn="r" eaLnBrk="1" hangingPunct="1">
              <a:lnSpc>
                <a:spcPct val="80000"/>
              </a:lnSpc>
              <a:buFontTx/>
              <a:buNone/>
            </a:pPr>
            <a:r>
              <a:rPr lang="ja-JP" altLang="en-US" sz="1500" smtClean="0"/>
              <a:t>（原文のまま）</a:t>
            </a:r>
          </a:p>
          <a:p>
            <a:pPr algn="r" eaLnBrk="1" hangingPunct="1">
              <a:lnSpc>
                <a:spcPct val="80000"/>
              </a:lnSpc>
              <a:buFontTx/>
              <a:buNone/>
            </a:pPr>
            <a:r>
              <a:rPr lang="en-US" altLang="ja-JP" sz="1500" smtClean="0"/>
              <a:t>2011</a:t>
            </a:r>
            <a:r>
              <a:rPr lang="ja-JP" altLang="en-US" sz="1500" smtClean="0"/>
              <a:t>年</a:t>
            </a:r>
            <a:r>
              <a:rPr lang="en-US" altLang="ja-JP" sz="1500" smtClean="0"/>
              <a:t>6</a:t>
            </a:r>
            <a:r>
              <a:rPr lang="ja-JP" altLang="en-US" sz="1500" smtClean="0"/>
              <a:t>月</a:t>
            </a:r>
            <a:r>
              <a:rPr lang="en-US" altLang="ja-JP" sz="1500" smtClean="0"/>
              <a:t>30</a:t>
            </a:r>
            <a:r>
              <a:rPr lang="ja-JP" altLang="en-US" sz="1500" smtClean="0"/>
              <a:t>日</a:t>
            </a:r>
          </a:p>
        </p:txBody>
      </p:sp>
      <p:sp>
        <p:nvSpPr>
          <p:cNvPr id="12292"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BB41733-62C1-4B5A-8ECF-359C41CBB9EE}" type="slidenum">
              <a:rPr lang="en-US" altLang="ja-JP" smtClean="0"/>
              <a:pPr eaLnBrk="1" hangingPunct="1"/>
              <a:t>10</a:t>
            </a:fld>
            <a:endParaRPr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88" y="-6350"/>
            <a:ext cx="61468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body" idx="4294967295"/>
          </p:nvPr>
        </p:nvSpPr>
        <p:spPr>
          <a:xfrm>
            <a:off x="457200" y="836613"/>
            <a:ext cx="2386013" cy="5688012"/>
          </a:xfrm>
        </p:spPr>
        <p:txBody>
          <a:bodyPr/>
          <a:lstStyle/>
          <a:p>
            <a:pPr eaLnBrk="1" hangingPunct="1">
              <a:lnSpc>
                <a:spcPct val="80000"/>
              </a:lnSpc>
            </a:pPr>
            <a:r>
              <a:rPr lang="ja-JP" sz="2500" smtClean="0"/>
              <a:t>その質問はおかしいです。</a:t>
            </a:r>
          </a:p>
          <a:p>
            <a:pPr eaLnBrk="1" hangingPunct="1">
              <a:lnSpc>
                <a:spcPct val="80000"/>
              </a:lnSpc>
            </a:pPr>
            <a:r>
              <a:rPr lang="ja-JP" sz="2500" smtClean="0"/>
              <a:t>入学は私が決めることでも、高松市が決めることでもない。子どもが決めること。</a:t>
            </a:r>
          </a:p>
          <a:p>
            <a:pPr eaLnBrk="1" hangingPunct="1">
              <a:lnSpc>
                <a:spcPct val="80000"/>
              </a:lnSpc>
            </a:pPr>
            <a:r>
              <a:rPr lang="ja-JP" sz="2500" smtClean="0"/>
              <a:t>子どもの行きたい専門学校に安心して通えるか、学校の内容を具体的知りたいので通訳してもらいたい。</a:t>
            </a:r>
          </a:p>
        </p:txBody>
      </p:sp>
      <p:sp>
        <p:nvSpPr>
          <p:cNvPr id="13316"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FAA618E-82C7-4AB3-B96E-4C0E86901E54}" type="slidenum">
              <a:rPr lang="en-US" altLang="ja-JP" smtClean="0"/>
              <a:pPr eaLnBrk="1" hangingPunct="1"/>
              <a:t>11</a:t>
            </a:fld>
            <a:endParaRPr lang="en-US" altLang="ja-JP"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71488"/>
            <a:ext cx="6810375"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body" idx="4294967295"/>
          </p:nvPr>
        </p:nvSpPr>
        <p:spPr>
          <a:xfrm>
            <a:off x="468313" y="4005263"/>
            <a:ext cx="3959225" cy="2852737"/>
          </a:xfrm>
        </p:spPr>
        <p:txBody>
          <a:bodyPr/>
          <a:lstStyle/>
          <a:p>
            <a:pPr marL="0" indent="0" eaLnBrk="1" hangingPunct="1">
              <a:lnSpc>
                <a:spcPct val="70000"/>
              </a:lnSpc>
              <a:buFontTx/>
              <a:buNone/>
            </a:pPr>
            <a:r>
              <a:rPr lang="ja-JP" altLang="en-US" sz="2000" smtClean="0"/>
              <a:t>高松市地域生活支援事業実施要綱に基づき実施しています。</a:t>
            </a:r>
          </a:p>
          <a:p>
            <a:pPr marL="0" indent="0" eaLnBrk="1" hangingPunct="1">
              <a:lnSpc>
                <a:spcPct val="70000"/>
              </a:lnSpc>
              <a:buFontTx/>
              <a:buNone/>
            </a:pPr>
            <a:r>
              <a:rPr lang="ja-JP" altLang="en-US" sz="2000" smtClean="0"/>
              <a:t>①高松市の区域内でないことから、通訳内容が市長が特に必要と認める程度の緊急性や重要性があるかどうか</a:t>
            </a:r>
          </a:p>
          <a:p>
            <a:pPr marL="0" indent="0" eaLnBrk="1" hangingPunct="1">
              <a:lnSpc>
                <a:spcPct val="70000"/>
              </a:lnSpc>
              <a:buFontTx/>
              <a:buNone/>
            </a:pPr>
            <a:r>
              <a:rPr lang="ja-JP" altLang="en-US" sz="2000" smtClean="0"/>
              <a:t>②社会生活上必要不可欠な用務と言えるかどうか</a:t>
            </a:r>
          </a:p>
          <a:p>
            <a:pPr marL="0" indent="0" eaLnBrk="1" hangingPunct="1">
              <a:lnSpc>
                <a:spcPct val="70000"/>
              </a:lnSpc>
              <a:buFontTx/>
              <a:buNone/>
            </a:pPr>
            <a:r>
              <a:rPr lang="ja-JP" altLang="en-US" sz="2000" smtClean="0"/>
              <a:t>調査する必要があったことから問い合わせをさせていただきました。</a:t>
            </a:r>
          </a:p>
        </p:txBody>
      </p:sp>
      <p:sp>
        <p:nvSpPr>
          <p:cNvPr id="1434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B46D10D-E14D-43F2-8CC0-56E0D6542905}" type="slidenum">
              <a:rPr lang="en-US" altLang="ja-JP" smtClean="0"/>
              <a:pPr eaLnBrk="1" hangingPunct="1"/>
              <a:t>12</a:t>
            </a:fld>
            <a:endParaRPr lang="en-US"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body" idx="4294967295"/>
          </p:nvPr>
        </p:nvSpPr>
        <p:spPr>
          <a:xfrm>
            <a:off x="250825" y="4292600"/>
            <a:ext cx="3816350" cy="2565400"/>
          </a:xfrm>
        </p:spPr>
        <p:txBody>
          <a:bodyPr/>
          <a:lstStyle/>
          <a:p>
            <a:pPr eaLnBrk="1" hangingPunct="1">
              <a:lnSpc>
                <a:spcPct val="80000"/>
              </a:lnSpc>
            </a:pPr>
            <a:r>
              <a:rPr lang="ja-JP" altLang="en-US" sz="1800" smtClean="0"/>
              <a:t>７月</a:t>
            </a:r>
            <a:r>
              <a:rPr lang="en-US" altLang="ja-JP" sz="1800" smtClean="0"/>
              <a:t>12</a:t>
            </a:r>
            <a:r>
              <a:rPr lang="ja-JP" altLang="en-US" sz="1800" smtClean="0"/>
              <a:t>日</a:t>
            </a:r>
          </a:p>
          <a:p>
            <a:pPr eaLnBrk="1" hangingPunct="1">
              <a:lnSpc>
                <a:spcPct val="80000"/>
              </a:lnSpc>
              <a:buFontTx/>
              <a:buNone/>
            </a:pPr>
            <a:r>
              <a:rPr lang="ja-JP" altLang="en-US" sz="1800" smtClean="0"/>
              <a:t>①高松市区域内でなく、かつ通訳内容が、市長が特に必要であると認める程度の客観的な重要性に乏しいため</a:t>
            </a:r>
          </a:p>
          <a:p>
            <a:pPr eaLnBrk="1" hangingPunct="1">
              <a:lnSpc>
                <a:spcPct val="80000"/>
              </a:lnSpc>
              <a:buFontTx/>
              <a:buNone/>
            </a:pPr>
            <a:r>
              <a:rPr lang="ja-JP" altLang="en-US" sz="1800" smtClean="0"/>
              <a:t>②専門学校のオープンキャンパスに伴う保護者説明会は、義務教育とそれに順ずる高校等に関する以外のものであるため（該当しないため）</a:t>
            </a:r>
          </a:p>
        </p:txBody>
      </p:sp>
      <p:sp>
        <p:nvSpPr>
          <p:cNvPr id="15364"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B34A58C-9E67-4916-B425-E4AA8A43941D}" type="slidenum">
              <a:rPr lang="en-US" altLang="ja-JP" smtClean="0"/>
              <a:pPr eaLnBrk="1" hangingPunct="1"/>
              <a:t>13</a:t>
            </a:fld>
            <a:endParaRPr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ja-JP" sz="3200" b="1" smtClean="0">
                <a:solidFill>
                  <a:srgbClr val="003300"/>
                </a:solidFill>
              </a:rPr>
              <a:t>派遣できない理由として挙げられている事項</a:t>
            </a:r>
          </a:p>
        </p:txBody>
      </p:sp>
      <p:sp>
        <p:nvSpPr>
          <p:cNvPr id="16387" name="Rectangle 3"/>
          <p:cNvSpPr>
            <a:spLocks noGrp="1" noChangeArrowheads="1"/>
          </p:cNvSpPr>
          <p:nvPr>
            <p:ph type="body" idx="4294967295"/>
          </p:nvPr>
        </p:nvSpPr>
        <p:spPr/>
        <p:txBody>
          <a:bodyPr/>
          <a:lstStyle/>
          <a:p>
            <a:pPr eaLnBrk="1" hangingPunct="1"/>
            <a:r>
              <a:rPr lang="ja-JP" smtClean="0"/>
              <a:t>保護者説明会は希望者のみで参加が必須でないこと</a:t>
            </a:r>
          </a:p>
          <a:p>
            <a:pPr eaLnBrk="1" hangingPunct="1"/>
            <a:r>
              <a:rPr lang="ja-JP" smtClean="0"/>
              <a:t>オープンキャンパスに子どもと一緒に参加すれば良いこと</a:t>
            </a:r>
          </a:p>
          <a:p>
            <a:pPr eaLnBrk="1" hangingPunct="1"/>
            <a:r>
              <a:rPr lang="ja-JP" smtClean="0"/>
              <a:t>要綱上高松市内のみであること</a:t>
            </a:r>
          </a:p>
          <a:p>
            <a:pPr eaLnBrk="1" hangingPunct="1"/>
            <a:r>
              <a:rPr lang="ja-JP" smtClean="0"/>
              <a:t>派遣対象が生活上不可欠な用務であること</a:t>
            </a:r>
          </a:p>
          <a:p>
            <a:pPr eaLnBrk="1" hangingPunct="1"/>
            <a:r>
              <a:rPr lang="ja-JP" smtClean="0"/>
              <a:t>オープンキャンパスは、客観的に見て出席の必要性が乏しいこと</a:t>
            </a:r>
          </a:p>
        </p:txBody>
      </p:sp>
      <p:sp>
        <p:nvSpPr>
          <p:cNvPr id="16388"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340D3B3-9BC0-4CCB-B777-78C7E67DB061}" type="slidenum">
              <a:rPr lang="en-US" altLang="ja-JP" smtClean="0"/>
              <a:pPr eaLnBrk="1" hangingPunct="1"/>
              <a:t>14</a:t>
            </a:fld>
            <a:endParaRPr lang="en-US" altLang="ja-JP"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ja-JP" sz="4000" smtClean="0">
                <a:solidFill>
                  <a:srgbClr val="003300"/>
                </a:solidFill>
              </a:rPr>
              <a:t>派遣申請者に負担をかけていること</a:t>
            </a:r>
          </a:p>
        </p:txBody>
      </p:sp>
      <p:sp>
        <p:nvSpPr>
          <p:cNvPr id="17411" name="Rectangle 3"/>
          <p:cNvSpPr>
            <a:spLocks noGrp="1" noChangeArrowheads="1"/>
          </p:cNvSpPr>
          <p:nvPr>
            <p:ph type="body" idx="4294967295"/>
          </p:nvPr>
        </p:nvSpPr>
        <p:spPr/>
        <p:txBody>
          <a:bodyPr/>
          <a:lstStyle/>
          <a:p>
            <a:pPr eaLnBrk="1" hangingPunct="1"/>
            <a:r>
              <a:rPr lang="ja-JP" smtClean="0"/>
              <a:t>保護者説明会への出席と手話通訳派遣の必要性を書面で提出させていること</a:t>
            </a:r>
          </a:p>
          <a:p>
            <a:pPr eaLnBrk="1" hangingPunct="1"/>
            <a:r>
              <a:rPr lang="ja-JP" smtClean="0"/>
              <a:t>高校の進路指導先生の意見書を求めていること</a:t>
            </a:r>
          </a:p>
          <a:p>
            <a:pPr eaLnBrk="1" hangingPunct="1"/>
            <a:r>
              <a:rPr lang="ja-JP" smtClean="0"/>
              <a:t>書面提出後も更に専門学校に入学するのかどうかの確認を求めていること</a:t>
            </a:r>
          </a:p>
        </p:txBody>
      </p:sp>
      <p:sp>
        <p:nvSpPr>
          <p:cNvPr id="17412"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34BEE57-15FE-4027-A4D4-4D08DE182B09}" type="slidenum">
              <a:rPr lang="en-US" altLang="ja-JP" smtClean="0"/>
              <a:pPr eaLnBrk="1" hangingPunct="1"/>
              <a:t>15</a:t>
            </a:fld>
            <a:endParaRPr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23825"/>
            <a:ext cx="40386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D6FE4A1-679F-4AE4-8543-2346A3552C5B}" type="slidenum">
              <a:rPr lang="en-US" altLang="ja-JP" smtClean="0"/>
              <a:pPr eaLnBrk="1" hangingPunct="1"/>
              <a:t>16</a:t>
            </a:fld>
            <a:endParaRPr lang="en-US" altLang="ja-JP"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052513"/>
            <a:ext cx="5916612"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テキスト ボックス 2"/>
          <p:cNvSpPr txBox="1">
            <a:spLocks noChangeArrowheads="1"/>
          </p:cNvSpPr>
          <p:nvPr/>
        </p:nvSpPr>
        <p:spPr bwMode="auto">
          <a:xfrm>
            <a:off x="1979613" y="4981575"/>
            <a:ext cx="5329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ja-JP" altLang="en-US" b="1"/>
              <a:t>東京で手話通訳を派遣してもらえないかと相談する。</a:t>
            </a:r>
          </a:p>
        </p:txBody>
      </p:sp>
      <p:sp>
        <p:nvSpPr>
          <p:cNvPr id="1946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7A681BC-19CA-4769-A1A6-177B11ED205C}" type="slidenum">
              <a:rPr lang="en-US" altLang="ja-JP" smtClean="0"/>
              <a:pPr eaLnBrk="1" hangingPunct="1"/>
              <a:t>17</a:t>
            </a:fld>
            <a:endParaRPr lang="en-US" altLang="ja-JP"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765175"/>
            <a:ext cx="50768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テキスト ボックス 4"/>
          <p:cNvSpPr txBox="1">
            <a:spLocks noChangeArrowheads="1"/>
          </p:cNvSpPr>
          <p:nvPr/>
        </p:nvSpPr>
        <p:spPr bwMode="auto">
          <a:xfrm>
            <a:off x="1035050" y="5138738"/>
            <a:ext cx="7056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ja-JP" altLang="en-US" b="1"/>
              <a:t>香川県聴覚障害者福祉センターより手話通訳派遣を依頼する。</a:t>
            </a:r>
          </a:p>
        </p:txBody>
      </p:sp>
      <p:sp>
        <p:nvSpPr>
          <p:cNvPr id="20484"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EB2FF36-4675-4C1F-8FF8-806F1EF41E37}" type="slidenum">
              <a:rPr lang="en-US" altLang="ja-JP" smtClean="0"/>
              <a:pPr eaLnBrk="1" hangingPunct="1"/>
              <a:t>18</a:t>
            </a:fld>
            <a:endParaRPr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1450"/>
            <a:ext cx="57150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AA8719B-5A24-4436-996F-C23923DD81CE}" type="slidenum">
              <a:rPr lang="en-US" altLang="ja-JP" smtClean="0"/>
              <a:pPr eaLnBrk="1" hangingPunct="1"/>
              <a:t>19</a:t>
            </a:fld>
            <a:endParaRPr lang="en-US" altLang="ja-JP"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図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63500"/>
            <a:ext cx="7777163"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テキスト ボックス 11"/>
          <p:cNvSpPr txBox="1">
            <a:spLocks noChangeArrowheads="1"/>
          </p:cNvSpPr>
          <p:nvPr/>
        </p:nvSpPr>
        <p:spPr bwMode="auto">
          <a:xfrm>
            <a:off x="2916238" y="188913"/>
            <a:ext cx="302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2400" b="1"/>
              <a:t>高松市との取組経過</a:t>
            </a:r>
          </a:p>
        </p:txBody>
      </p:sp>
      <p:sp>
        <p:nvSpPr>
          <p:cNvPr id="410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A64498B-A4A9-436D-8EB7-B0E244903F84}" type="slidenum">
              <a:rPr lang="en-US" altLang="ja-JP" smtClean="0"/>
              <a:pPr eaLnBrk="1" hangingPunct="1"/>
              <a:t>2</a:t>
            </a:fld>
            <a:endParaRPr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71513"/>
            <a:ext cx="7172325"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C6B56BF-CCC0-4E0C-8615-A64CE413BE18}" type="slidenum">
              <a:rPr lang="en-US" altLang="ja-JP" smtClean="0"/>
              <a:pPr eaLnBrk="1" hangingPunct="1"/>
              <a:t>20</a:t>
            </a:fld>
            <a:endParaRPr lang="en-US" altLang="ja-JP"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0"/>
            <a:ext cx="8937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DA6E9C1-26D8-41CA-A0CA-34D51DCF6AE5}" type="slidenum">
              <a:rPr lang="en-US" altLang="ja-JP" smtClean="0"/>
              <a:pPr eaLnBrk="1" hangingPunct="1"/>
              <a:t>21</a:t>
            </a:fld>
            <a:endParaRPr lang="en-US" altLang="ja-JP"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457200" y="1341438"/>
            <a:ext cx="8229600" cy="5256212"/>
          </a:xfrm>
        </p:spPr>
        <p:txBody>
          <a:bodyPr/>
          <a:lstStyle/>
          <a:p>
            <a:pPr eaLnBrk="1" hangingPunct="1">
              <a:buFontTx/>
              <a:buNone/>
            </a:pPr>
            <a:r>
              <a:rPr lang="en-US" altLang="ja-JP" sz="4400" smtClean="0"/>
              <a:t>8</a:t>
            </a:r>
            <a:r>
              <a:rPr lang="ja-JP" altLang="en-US" sz="4400" smtClean="0"/>
              <a:t>月</a:t>
            </a:r>
            <a:r>
              <a:rPr lang="en-US" altLang="ja-JP" sz="4400" smtClean="0"/>
              <a:t>26</a:t>
            </a:r>
            <a:r>
              <a:rPr lang="ja-JP" altLang="en-US" sz="4400" smtClean="0"/>
              <a:t>日</a:t>
            </a:r>
            <a:r>
              <a:rPr lang="ja-JP" altLang="en-US" sz="2800" smtClean="0"/>
              <a:t>（高松市障がい福祉課に直接手渡す。）</a:t>
            </a:r>
            <a:endParaRPr lang="en-US" sz="2800" smtClean="0"/>
          </a:p>
          <a:p>
            <a:pPr eaLnBrk="1" hangingPunct="1">
              <a:buFontTx/>
              <a:buNone/>
            </a:pPr>
            <a:endParaRPr lang="en-US" smtClean="0"/>
          </a:p>
          <a:p>
            <a:pPr eaLnBrk="1" hangingPunct="1">
              <a:buFontTx/>
              <a:buNone/>
            </a:pPr>
            <a:r>
              <a:rPr lang="ja-JP" altLang="en-US" smtClean="0"/>
              <a:t>①高松市手話奉仕員派遣申請に対する却下処分を取り消す</a:t>
            </a:r>
            <a:endParaRPr lang="en-US" smtClean="0"/>
          </a:p>
          <a:p>
            <a:pPr eaLnBrk="1" hangingPunct="1">
              <a:buFontTx/>
              <a:buNone/>
            </a:pPr>
            <a:r>
              <a:rPr lang="ja-JP" altLang="en-US" smtClean="0"/>
              <a:t>②手話通訳派遣に係った経費の損害賠償を求める</a:t>
            </a:r>
            <a:endParaRPr lang="en-US" smtClean="0"/>
          </a:p>
          <a:p>
            <a:pPr eaLnBrk="1" hangingPunct="1">
              <a:buFontTx/>
              <a:buNone/>
            </a:pPr>
            <a:r>
              <a:rPr lang="ja-JP" altLang="en-US" smtClean="0"/>
              <a:t>　</a:t>
            </a:r>
            <a:r>
              <a:rPr lang="ja-JP" altLang="en-US" b="1" smtClean="0">
                <a:solidFill>
                  <a:srgbClr val="FF0000"/>
                </a:solidFill>
              </a:rPr>
              <a:t>聴覚障害者の健全な社会生活を営むことを阻害するものであり不当である</a:t>
            </a:r>
            <a:endParaRPr lang="en-US" b="1" smtClean="0">
              <a:solidFill>
                <a:srgbClr val="FF0000"/>
              </a:solidFill>
            </a:endParaRPr>
          </a:p>
          <a:p>
            <a:pPr eaLnBrk="1" hangingPunct="1"/>
            <a:endParaRPr lang="ja-JP" altLang="en-US" smtClean="0"/>
          </a:p>
        </p:txBody>
      </p:sp>
      <p:sp>
        <p:nvSpPr>
          <p:cNvPr id="24579" name="テキスト ボックス 6"/>
          <p:cNvSpPr txBox="1">
            <a:spLocks noChangeArrowheads="1"/>
          </p:cNvSpPr>
          <p:nvPr/>
        </p:nvSpPr>
        <p:spPr bwMode="auto">
          <a:xfrm>
            <a:off x="2987675" y="476250"/>
            <a:ext cx="2686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3200"/>
              <a:t>不服申立書</a:t>
            </a:r>
          </a:p>
        </p:txBody>
      </p:sp>
      <p:sp>
        <p:nvSpPr>
          <p:cNvPr id="2458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B856CBA-A7EE-4C97-A5C0-264DCD19E0D1}" type="slidenum">
              <a:rPr lang="en-US" altLang="ja-JP" smtClean="0"/>
              <a:pPr eaLnBrk="1" hangingPunct="1"/>
              <a:t>22</a:t>
            </a:fld>
            <a:endParaRPr lang="en-US" altLang="ja-JP"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idx="4294967295"/>
          </p:nvPr>
        </p:nvSpPr>
        <p:spPr>
          <a:xfrm>
            <a:off x="457200" y="274638"/>
            <a:ext cx="8229600" cy="777875"/>
          </a:xfrm>
        </p:spPr>
        <p:txBody>
          <a:bodyPr/>
          <a:lstStyle/>
          <a:p>
            <a:pPr eaLnBrk="1" hangingPunct="1"/>
            <a:r>
              <a:rPr lang="en-US" altLang="ja-JP" smtClean="0"/>
              <a:t>2011</a:t>
            </a:r>
            <a:r>
              <a:rPr lang="ja-JP" altLang="en-US" smtClean="0"/>
              <a:t>年</a:t>
            </a:r>
            <a:r>
              <a:rPr lang="en-US" altLang="ja-JP" smtClean="0"/>
              <a:t>8</a:t>
            </a:r>
            <a:r>
              <a:rPr lang="ja-JP" altLang="en-US" smtClean="0"/>
              <a:t>月</a:t>
            </a:r>
            <a:r>
              <a:rPr lang="en-US" altLang="ja-JP" smtClean="0"/>
              <a:t>27</a:t>
            </a:r>
            <a:r>
              <a:rPr lang="ja-JP" altLang="en-US" smtClean="0"/>
              <a:t>日（土）四國新聞</a:t>
            </a:r>
          </a:p>
        </p:txBody>
      </p:sp>
      <p:pic>
        <p:nvPicPr>
          <p:cNvPr id="25603"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3502" t="66760" r="2975"/>
          <a:stretch>
            <a:fillRect/>
          </a:stretch>
        </p:blipFill>
        <p:spPr>
          <a:xfrm>
            <a:off x="179388" y="1412875"/>
            <a:ext cx="8640762" cy="4497388"/>
          </a:xfrm>
        </p:spPr>
      </p:pic>
      <p:sp>
        <p:nvSpPr>
          <p:cNvPr id="25604"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F9918FC-51FC-41EE-9F9A-70E09C5B8F50}" type="slidenum">
              <a:rPr lang="en-US" altLang="ja-JP" smtClean="0"/>
              <a:pPr eaLnBrk="1" hangingPunct="1"/>
              <a:t>23</a:t>
            </a:fld>
            <a:endParaRPr lang="en-US" altLang="ja-JP"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縦書きタイトル 4"/>
          <p:cNvSpPr>
            <a:spLocks noGrp="1"/>
          </p:cNvSpPr>
          <p:nvPr>
            <p:ph type="title" orient="vert" idx="4294967295"/>
          </p:nvPr>
        </p:nvSpPr>
        <p:spPr>
          <a:xfrm>
            <a:off x="6732588" y="274638"/>
            <a:ext cx="1954212" cy="5851525"/>
          </a:xfrm>
        </p:spPr>
        <p:txBody>
          <a:bodyPr vert="eaVert"/>
          <a:lstStyle/>
          <a:p>
            <a:pPr eaLnBrk="1" hangingPunct="1"/>
            <a:r>
              <a:rPr lang="ja-JP" altLang="en-US" smtClean="0"/>
              <a:t>８月</a:t>
            </a:r>
            <a:r>
              <a:rPr lang="en-US" altLang="ja-JP" smtClean="0"/>
              <a:t>27</a:t>
            </a:r>
            <a:r>
              <a:rPr lang="ja-JP" altLang="en-US" smtClean="0"/>
              <a:t>日（土）毎日新聞</a:t>
            </a:r>
          </a:p>
        </p:txBody>
      </p:sp>
      <p:pic>
        <p:nvPicPr>
          <p:cNvPr id="2662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1721" r="64725" b="37183"/>
          <a:stretch>
            <a:fillRect/>
          </a:stretch>
        </p:blipFill>
        <p:spPr>
          <a:xfrm>
            <a:off x="1979613" y="161925"/>
            <a:ext cx="2663825" cy="6696075"/>
          </a:xfrm>
        </p:spPr>
      </p:pic>
      <p:sp>
        <p:nvSpPr>
          <p:cNvPr id="26628"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ECB1F0E-B9A9-42D8-881D-7DBD9B61E1A0}" type="slidenum">
              <a:rPr lang="en-US" altLang="ja-JP" smtClean="0"/>
              <a:pPr eaLnBrk="1" hangingPunct="1"/>
              <a:t>24</a:t>
            </a:fld>
            <a:endParaRPr lang="en-US" altLang="ja-JP"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縦書きタイトル 4"/>
          <p:cNvSpPr>
            <a:spLocks noGrp="1"/>
          </p:cNvSpPr>
          <p:nvPr>
            <p:ph type="title" orient="vert" idx="4294967295"/>
          </p:nvPr>
        </p:nvSpPr>
        <p:spPr>
          <a:xfrm>
            <a:off x="6732588" y="274638"/>
            <a:ext cx="1954212" cy="5851525"/>
          </a:xfrm>
        </p:spPr>
        <p:txBody>
          <a:bodyPr vert="eaVert"/>
          <a:lstStyle/>
          <a:p>
            <a:pPr eaLnBrk="1" hangingPunct="1"/>
            <a:r>
              <a:rPr lang="ja-JP" altLang="en-US" smtClean="0"/>
              <a:t>８月</a:t>
            </a:r>
            <a:r>
              <a:rPr lang="en-US" altLang="ja-JP" smtClean="0"/>
              <a:t>27</a:t>
            </a:r>
            <a:r>
              <a:rPr lang="ja-JP" altLang="en-US" smtClean="0"/>
              <a:t>日（土）讀賣新聞</a:t>
            </a:r>
          </a:p>
        </p:txBody>
      </p:sp>
      <p:pic>
        <p:nvPicPr>
          <p:cNvPr id="2765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55798" r="6509" b="37183"/>
          <a:stretch>
            <a:fillRect/>
          </a:stretch>
        </p:blipFill>
        <p:spPr>
          <a:xfrm>
            <a:off x="2987675" y="260350"/>
            <a:ext cx="2443163" cy="5905500"/>
          </a:xfrm>
        </p:spPr>
      </p:pic>
      <p:sp>
        <p:nvSpPr>
          <p:cNvPr id="27652"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E29CE3D-439D-4C79-AC41-AFBCE7F02AA5}" type="slidenum">
              <a:rPr lang="en-US" altLang="ja-JP" smtClean="0"/>
              <a:pPr eaLnBrk="1" hangingPunct="1"/>
              <a:t>25</a:t>
            </a:fld>
            <a:endParaRPr lang="en-US" altLang="ja-JP"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コンテンツ プレースホルダ 4"/>
          <p:cNvSpPr>
            <a:spLocks noGrp="1"/>
          </p:cNvSpPr>
          <p:nvPr>
            <p:ph idx="4294967295"/>
          </p:nvPr>
        </p:nvSpPr>
        <p:spPr/>
        <p:txBody>
          <a:bodyPr/>
          <a:lstStyle/>
          <a:p>
            <a:pPr eaLnBrk="1" hangingPunct="1"/>
            <a:r>
              <a:rPr lang="en-US" altLang="ja-JP" smtClean="0"/>
              <a:t>9</a:t>
            </a:r>
            <a:r>
              <a:rPr lang="ja-JP" altLang="en-US" smtClean="0"/>
              <a:t>月</a:t>
            </a:r>
            <a:r>
              <a:rPr lang="en-US" altLang="ja-JP" smtClean="0"/>
              <a:t>9</a:t>
            </a:r>
            <a:r>
              <a:rPr lang="ja-JP" altLang="en-US" smtClean="0"/>
              <a:t>日　　補正命令</a:t>
            </a:r>
            <a:endParaRPr lang="en-US" smtClean="0"/>
          </a:p>
          <a:p>
            <a:pPr eaLnBrk="1" hangingPunct="1">
              <a:buFontTx/>
              <a:buNone/>
            </a:pPr>
            <a:r>
              <a:rPr lang="ja-JP" altLang="en-US" smtClean="0"/>
              <a:t>　　処分庁の教示の有無及び内容・・・記載されていない</a:t>
            </a:r>
            <a:endParaRPr lang="en-US" smtClean="0"/>
          </a:p>
          <a:p>
            <a:pPr eaLnBrk="1" hangingPunct="1"/>
            <a:endParaRPr lang="en-US" smtClean="0"/>
          </a:p>
          <a:p>
            <a:pPr eaLnBrk="1" hangingPunct="1"/>
            <a:r>
              <a:rPr lang="en-US" altLang="ja-JP" smtClean="0"/>
              <a:t>9</a:t>
            </a:r>
            <a:r>
              <a:rPr lang="ja-JP" altLang="en-US" smtClean="0"/>
              <a:t>月</a:t>
            </a:r>
            <a:r>
              <a:rPr lang="en-US" altLang="ja-JP" smtClean="0"/>
              <a:t>12</a:t>
            </a:r>
            <a:r>
              <a:rPr lang="ja-JP" altLang="en-US" smtClean="0"/>
              <a:t>日　　不服申立書（補正）</a:t>
            </a:r>
            <a:endParaRPr lang="en-US" smtClean="0"/>
          </a:p>
          <a:p>
            <a:pPr eaLnBrk="1" hangingPunct="1"/>
            <a:r>
              <a:rPr lang="en-US" altLang="ja-JP" smtClean="0"/>
              <a:t>10</a:t>
            </a:r>
            <a:r>
              <a:rPr lang="ja-JP" altLang="en-US" smtClean="0"/>
              <a:t>月</a:t>
            </a:r>
            <a:r>
              <a:rPr lang="en-US" altLang="ja-JP" smtClean="0"/>
              <a:t>5</a:t>
            </a:r>
            <a:r>
              <a:rPr lang="ja-JP" altLang="en-US" smtClean="0"/>
              <a:t>日　　異議申立を却下</a:t>
            </a:r>
          </a:p>
        </p:txBody>
      </p:sp>
      <p:sp>
        <p:nvSpPr>
          <p:cNvPr id="28675"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343ACBD-EAB2-43E1-B9C4-04C4AEB8F3F9}" type="slidenum">
              <a:rPr lang="en-US" altLang="ja-JP" smtClean="0"/>
              <a:pPr eaLnBrk="1" hangingPunct="1"/>
              <a:t>26</a:t>
            </a:fld>
            <a:endParaRPr lang="en-US" altLang="ja-JP"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idx="4294967295"/>
          </p:nvPr>
        </p:nvSpPr>
        <p:spPr/>
        <p:txBody>
          <a:bodyPr/>
          <a:lstStyle/>
          <a:p>
            <a:pPr eaLnBrk="1" hangingPunct="1"/>
            <a:r>
              <a:rPr lang="ja-JP" smtClean="0"/>
              <a:t>高松市⇒異議申立を却下</a:t>
            </a:r>
          </a:p>
        </p:txBody>
      </p:sp>
      <p:sp>
        <p:nvSpPr>
          <p:cNvPr id="29699" name="コンテンツ プレースホルダ 2"/>
          <p:cNvSpPr>
            <a:spLocks noGrp="1"/>
          </p:cNvSpPr>
          <p:nvPr>
            <p:ph idx="4294967295"/>
          </p:nvPr>
        </p:nvSpPr>
        <p:spPr/>
        <p:txBody>
          <a:bodyPr/>
          <a:lstStyle/>
          <a:p>
            <a:pPr eaLnBrk="1" hangingPunct="1"/>
            <a:r>
              <a:rPr lang="ja-JP" altLang="en-US" smtClean="0"/>
              <a:t>通訳日時は平成</a:t>
            </a:r>
            <a:r>
              <a:rPr lang="en-US" altLang="ja-JP" smtClean="0"/>
              <a:t>23</a:t>
            </a:r>
            <a:r>
              <a:rPr lang="ja-JP" altLang="en-US" smtClean="0"/>
              <a:t>年</a:t>
            </a:r>
            <a:r>
              <a:rPr lang="en-US" altLang="ja-JP" smtClean="0"/>
              <a:t>7</a:t>
            </a:r>
            <a:r>
              <a:rPr lang="ja-JP" altLang="en-US" smtClean="0"/>
              <a:t>月</a:t>
            </a:r>
            <a:r>
              <a:rPr lang="en-US" altLang="ja-JP" smtClean="0"/>
              <a:t>24</a:t>
            </a:r>
            <a:r>
              <a:rPr lang="ja-JP" altLang="en-US" smtClean="0"/>
              <a:t>日の午前</a:t>
            </a:r>
            <a:r>
              <a:rPr lang="en-US" altLang="ja-JP" smtClean="0"/>
              <a:t>11</a:t>
            </a:r>
            <a:r>
              <a:rPr lang="ja-JP" altLang="en-US" smtClean="0"/>
              <a:t>時から正午までであり、同年</a:t>
            </a:r>
            <a:r>
              <a:rPr lang="en-US" altLang="ja-JP" smtClean="0"/>
              <a:t>8</a:t>
            </a:r>
            <a:r>
              <a:rPr lang="ja-JP" altLang="en-US" smtClean="0"/>
              <a:t>月</a:t>
            </a:r>
            <a:r>
              <a:rPr lang="en-US" altLang="ja-JP" smtClean="0"/>
              <a:t>26</a:t>
            </a:r>
            <a:r>
              <a:rPr lang="ja-JP" altLang="en-US" smtClean="0"/>
              <a:t>日付け（同日高松市受付）の本件異議申立てが提起された時点において既にその通訳日時が経過していたことから、異議申立人が処分の取消しを求める利益を有しないことは明らかである。</a:t>
            </a:r>
            <a:endParaRPr lang="en-US" smtClean="0"/>
          </a:p>
          <a:p>
            <a:pPr eaLnBrk="1" hangingPunct="1"/>
            <a:r>
              <a:rPr lang="ja-JP" altLang="en-US" smtClean="0"/>
              <a:t>損害賠償に関しては不服申立てにより請求できない</a:t>
            </a:r>
          </a:p>
        </p:txBody>
      </p:sp>
      <p:sp>
        <p:nvSpPr>
          <p:cNvPr id="2970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997B2B3-E2CE-4AAC-A5D3-2755E2475B1A}" type="slidenum">
              <a:rPr lang="en-US" altLang="ja-JP" smtClean="0"/>
              <a:pPr eaLnBrk="1" hangingPunct="1"/>
              <a:t>27</a:t>
            </a:fld>
            <a:endParaRPr lang="en-US" altLang="ja-JP"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正方形/長方形 11"/>
          <p:cNvSpPr>
            <a:spLocks noChangeArrowheads="1"/>
          </p:cNvSpPr>
          <p:nvPr/>
        </p:nvSpPr>
        <p:spPr bwMode="auto">
          <a:xfrm>
            <a:off x="0" y="2924175"/>
            <a:ext cx="9144000" cy="649288"/>
          </a:xfrm>
          <a:prstGeom prst="rect">
            <a:avLst/>
          </a:prstGeom>
          <a:solidFill>
            <a:schemeClr val="accent1"/>
          </a:solidFill>
          <a:ln w="25400">
            <a:solidFill>
              <a:srgbClr val="89A4A7"/>
            </a:solidFill>
            <a:miter lim="800000"/>
            <a:headEnd/>
            <a:tailEnd/>
          </a:ln>
        </p:spPr>
        <p:txBody>
          <a:bodyPr anchor="ctr"/>
          <a:lstStyle/>
          <a:p>
            <a:pPr algn="ctr"/>
            <a:endParaRPr lang="ja-JP" altLang="en-US">
              <a:solidFill>
                <a:srgbClr val="FFFFFF"/>
              </a:solidFill>
            </a:endParaRPr>
          </a:p>
        </p:txBody>
      </p:sp>
      <p:sp>
        <p:nvSpPr>
          <p:cNvPr id="30723" name="正方形/長方形 5"/>
          <p:cNvSpPr>
            <a:spLocks noChangeArrowheads="1"/>
          </p:cNvSpPr>
          <p:nvPr/>
        </p:nvSpPr>
        <p:spPr bwMode="auto">
          <a:xfrm>
            <a:off x="468313" y="2636838"/>
            <a:ext cx="503237" cy="1296987"/>
          </a:xfrm>
          <a:prstGeom prst="rect">
            <a:avLst/>
          </a:prstGeom>
          <a:solidFill>
            <a:schemeClr val="accent1"/>
          </a:solidFill>
          <a:ln w="25400">
            <a:solidFill>
              <a:srgbClr val="89A4A7"/>
            </a:solidFill>
            <a:miter lim="800000"/>
            <a:headEnd/>
            <a:tailEnd/>
          </a:ln>
        </p:spPr>
        <p:txBody>
          <a:bodyPr anchor="ctr"/>
          <a:lstStyle/>
          <a:p>
            <a:pPr algn="ctr"/>
            <a:r>
              <a:rPr lang="ja-JP" altLang="en-US"/>
              <a:t>６月</a:t>
            </a:r>
            <a:endParaRPr lang="en-US"/>
          </a:p>
          <a:p>
            <a:pPr algn="ctr"/>
            <a:r>
              <a:rPr lang="en-US" altLang="ja-JP"/>
              <a:t>17</a:t>
            </a:r>
            <a:r>
              <a:rPr lang="ja-JP" altLang="en-US"/>
              <a:t>日</a:t>
            </a:r>
          </a:p>
        </p:txBody>
      </p:sp>
      <p:sp>
        <p:nvSpPr>
          <p:cNvPr id="30724" name="正方形/長方形 7"/>
          <p:cNvSpPr>
            <a:spLocks noChangeArrowheads="1"/>
          </p:cNvSpPr>
          <p:nvPr/>
        </p:nvSpPr>
        <p:spPr bwMode="auto">
          <a:xfrm>
            <a:off x="2339975" y="2781300"/>
            <a:ext cx="1152525" cy="1008063"/>
          </a:xfrm>
          <a:prstGeom prst="rect">
            <a:avLst/>
          </a:prstGeom>
          <a:solidFill>
            <a:schemeClr val="accent1"/>
          </a:solidFill>
          <a:ln w="25400">
            <a:solidFill>
              <a:srgbClr val="89A4A7"/>
            </a:solidFill>
            <a:miter lim="800000"/>
            <a:headEnd/>
            <a:tailEnd/>
          </a:ln>
        </p:spPr>
        <p:txBody>
          <a:bodyPr anchor="ctr"/>
          <a:lstStyle/>
          <a:p>
            <a:pPr algn="ctr"/>
            <a:r>
              <a:rPr lang="en-US" altLang="ja-JP"/>
              <a:t>FAX</a:t>
            </a:r>
          </a:p>
          <a:p>
            <a:pPr algn="ctr"/>
            <a:r>
              <a:rPr lang="ja-JP" altLang="en-US"/>
              <a:t>やりとり</a:t>
            </a:r>
          </a:p>
        </p:txBody>
      </p:sp>
      <p:sp>
        <p:nvSpPr>
          <p:cNvPr id="30725" name="正方形/長方形 10"/>
          <p:cNvSpPr>
            <a:spLocks noChangeArrowheads="1"/>
          </p:cNvSpPr>
          <p:nvPr/>
        </p:nvSpPr>
        <p:spPr bwMode="auto">
          <a:xfrm>
            <a:off x="3924300" y="2636838"/>
            <a:ext cx="503238" cy="1223962"/>
          </a:xfrm>
          <a:prstGeom prst="rect">
            <a:avLst/>
          </a:prstGeom>
          <a:solidFill>
            <a:schemeClr val="accent1"/>
          </a:solidFill>
          <a:ln w="25400">
            <a:solidFill>
              <a:srgbClr val="89A4A7"/>
            </a:solidFill>
            <a:miter lim="800000"/>
            <a:headEnd/>
            <a:tailEnd/>
          </a:ln>
        </p:spPr>
        <p:txBody>
          <a:bodyPr anchor="ctr"/>
          <a:lstStyle/>
          <a:p>
            <a:pPr algn="ctr"/>
            <a:r>
              <a:rPr lang="en-US" altLang="ja-JP"/>
              <a:t>7</a:t>
            </a:r>
            <a:r>
              <a:rPr lang="ja-JP" altLang="en-US"/>
              <a:t>月</a:t>
            </a:r>
            <a:endParaRPr lang="en-US"/>
          </a:p>
          <a:p>
            <a:pPr algn="ctr"/>
            <a:r>
              <a:rPr lang="en-US" altLang="ja-JP"/>
              <a:t>12</a:t>
            </a:r>
            <a:r>
              <a:rPr lang="ja-JP" altLang="en-US"/>
              <a:t>日</a:t>
            </a:r>
          </a:p>
        </p:txBody>
      </p:sp>
      <p:sp>
        <p:nvSpPr>
          <p:cNvPr id="30726" name="正方形/長方形 12"/>
          <p:cNvSpPr>
            <a:spLocks noChangeArrowheads="1"/>
          </p:cNvSpPr>
          <p:nvPr/>
        </p:nvSpPr>
        <p:spPr bwMode="auto">
          <a:xfrm>
            <a:off x="179388" y="188913"/>
            <a:ext cx="1079500" cy="2303462"/>
          </a:xfrm>
          <a:prstGeom prst="rect">
            <a:avLst/>
          </a:prstGeom>
          <a:solidFill>
            <a:srgbClr val="92D050"/>
          </a:solidFill>
          <a:ln w="25400">
            <a:solidFill>
              <a:srgbClr val="89A4A7"/>
            </a:solidFill>
            <a:miter lim="800000"/>
            <a:headEnd/>
            <a:tailEnd/>
          </a:ln>
        </p:spPr>
        <p:txBody>
          <a:bodyPr anchor="ctr"/>
          <a:lstStyle/>
          <a:p>
            <a:pPr algn="ctr"/>
            <a:r>
              <a:rPr lang="ja-JP" altLang="en-US"/>
              <a:t>池川さん</a:t>
            </a:r>
            <a:endParaRPr lang="en-US"/>
          </a:p>
          <a:p>
            <a:pPr algn="ctr"/>
            <a:endParaRPr lang="en-US"/>
          </a:p>
          <a:p>
            <a:pPr algn="ctr"/>
            <a:r>
              <a:rPr lang="ja-JP" altLang="en-US"/>
              <a:t>手話通訳派遣依頼</a:t>
            </a:r>
            <a:endParaRPr lang="en-US"/>
          </a:p>
          <a:p>
            <a:pPr algn="ctr"/>
            <a:r>
              <a:rPr lang="en-US" altLang="ja-JP"/>
              <a:t>FAX</a:t>
            </a:r>
          </a:p>
          <a:p>
            <a:pPr algn="ctr"/>
            <a:endParaRPr lang="ja-JP" altLang="en-US"/>
          </a:p>
        </p:txBody>
      </p:sp>
      <p:sp>
        <p:nvSpPr>
          <p:cNvPr id="30727" name="正方形/長方形 13"/>
          <p:cNvSpPr>
            <a:spLocks noChangeArrowheads="1"/>
          </p:cNvSpPr>
          <p:nvPr/>
        </p:nvSpPr>
        <p:spPr bwMode="auto">
          <a:xfrm>
            <a:off x="323850" y="4076700"/>
            <a:ext cx="1079500" cy="2305050"/>
          </a:xfrm>
          <a:prstGeom prst="rect">
            <a:avLst/>
          </a:prstGeom>
          <a:solidFill>
            <a:srgbClr val="CECEEF"/>
          </a:solidFill>
          <a:ln w="25400">
            <a:solidFill>
              <a:srgbClr val="89A4A7"/>
            </a:solidFill>
            <a:miter lim="800000"/>
            <a:headEnd/>
            <a:tailEnd/>
          </a:ln>
        </p:spPr>
        <p:txBody>
          <a:bodyPr anchor="ctr"/>
          <a:lstStyle/>
          <a:p>
            <a:pPr algn="ctr"/>
            <a:r>
              <a:rPr lang="ja-JP" altLang="en-US" sz="1600" b="1"/>
              <a:t>高松市</a:t>
            </a:r>
            <a:endParaRPr lang="en-US" sz="1600" b="1"/>
          </a:p>
          <a:p>
            <a:pPr algn="ctr"/>
            <a:endParaRPr lang="en-US" sz="1600" b="1"/>
          </a:p>
          <a:p>
            <a:pPr algn="ctr"/>
            <a:r>
              <a:rPr lang="ja-JP" altLang="en-US" sz="1600" b="1"/>
              <a:t>専門学校の案内状を</a:t>
            </a:r>
            <a:endParaRPr lang="en-US" sz="1600" b="1"/>
          </a:p>
          <a:p>
            <a:pPr algn="ctr"/>
            <a:r>
              <a:rPr lang="en-US" altLang="ja-JP" sz="1600" b="1"/>
              <a:t>FAX</a:t>
            </a:r>
            <a:r>
              <a:rPr lang="ja-JP" altLang="en-US" sz="1600" b="1"/>
              <a:t>いただきたい</a:t>
            </a:r>
            <a:endParaRPr lang="en-US" sz="1600" b="1"/>
          </a:p>
          <a:p>
            <a:pPr algn="ctr"/>
            <a:endParaRPr lang="ja-JP" altLang="en-US"/>
          </a:p>
        </p:txBody>
      </p:sp>
      <p:pic>
        <p:nvPicPr>
          <p:cNvPr id="30728" name="正方形/長方形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176213"/>
            <a:ext cx="63976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正方形/長方形 16"/>
          <p:cNvSpPr>
            <a:spLocks noChangeArrowheads="1"/>
          </p:cNvSpPr>
          <p:nvPr/>
        </p:nvSpPr>
        <p:spPr bwMode="auto">
          <a:xfrm>
            <a:off x="2339975" y="3933825"/>
            <a:ext cx="1152525" cy="2779713"/>
          </a:xfrm>
          <a:prstGeom prst="rect">
            <a:avLst/>
          </a:prstGeom>
          <a:solidFill>
            <a:srgbClr val="CECEEF"/>
          </a:solidFill>
          <a:ln w="25400">
            <a:solidFill>
              <a:srgbClr val="89A4A7"/>
            </a:solidFill>
            <a:miter lim="800000"/>
            <a:headEnd/>
            <a:tailEnd/>
          </a:ln>
        </p:spPr>
        <p:txBody>
          <a:bodyPr anchor="ctr"/>
          <a:lstStyle/>
          <a:p>
            <a:r>
              <a:rPr lang="ja-JP" altLang="en-US" sz="1600" b="1"/>
              <a:t>保護者説明会出席と手話通訳派遣の必要性について</a:t>
            </a:r>
            <a:endParaRPr lang="en-US" sz="1600" b="1"/>
          </a:p>
          <a:p>
            <a:r>
              <a:rPr lang="ja-JP" altLang="en-US" sz="1600" b="1"/>
              <a:t>書面提出</a:t>
            </a:r>
            <a:endParaRPr lang="en-US" sz="1600" b="1"/>
          </a:p>
          <a:p>
            <a:pPr algn="ctr"/>
            <a:endParaRPr lang="en-US" sz="1600" b="1"/>
          </a:p>
          <a:p>
            <a:r>
              <a:rPr lang="ja-JP" altLang="en-US" sz="1600" b="1"/>
              <a:t>高校の先生の意見書提出</a:t>
            </a:r>
          </a:p>
        </p:txBody>
      </p:sp>
      <p:sp>
        <p:nvSpPr>
          <p:cNvPr id="30730" name="正方形/長方形 17"/>
          <p:cNvSpPr>
            <a:spLocks noChangeArrowheads="1"/>
          </p:cNvSpPr>
          <p:nvPr/>
        </p:nvSpPr>
        <p:spPr bwMode="auto">
          <a:xfrm>
            <a:off x="2339975" y="188913"/>
            <a:ext cx="1152525" cy="2303462"/>
          </a:xfrm>
          <a:prstGeom prst="rect">
            <a:avLst/>
          </a:prstGeom>
          <a:solidFill>
            <a:srgbClr val="92D050"/>
          </a:solidFill>
          <a:ln w="25400">
            <a:solidFill>
              <a:srgbClr val="89A4A7"/>
            </a:solidFill>
            <a:miter lim="800000"/>
            <a:headEnd/>
            <a:tailEnd/>
          </a:ln>
        </p:spPr>
        <p:txBody>
          <a:bodyPr anchor="ctr"/>
          <a:lstStyle/>
          <a:p>
            <a:r>
              <a:rPr lang="ja-JP" altLang="en-US" sz="1600" b="1"/>
              <a:t>情報が入らない</a:t>
            </a:r>
            <a:endParaRPr lang="en-US" sz="1600" b="1"/>
          </a:p>
          <a:p>
            <a:r>
              <a:rPr lang="ja-JP" altLang="en-US" sz="1600" b="1"/>
              <a:t>子どもに対して適切に助言、支援することが困難</a:t>
            </a:r>
          </a:p>
        </p:txBody>
      </p:sp>
      <p:sp>
        <p:nvSpPr>
          <p:cNvPr id="30731" name="正方形/長方形 18"/>
          <p:cNvSpPr>
            <a:spLocks noChangeArrowheads="1"/>
          </p:cNvSpPr>
          <p:nvPr/>
        </p:nvSpPr>
        <p:spPr bwMode="auto">
          <a:xfrm>
            <a:off x="3924300" y="4149725"/>
            <a:ext cx="503238" cy="1871663"/>
          </a:xfrm>
          <a:prstGeom prst="rect">
            <a:avLst/>
          </a:prstGeom>
          <a:solidFill>
            <a:srgbClr val="CECEEF"/>
          </a:solidFill>
          <a:ln w="25400">
            <a:solidFill>
              <a:srgbClr val="89A4A7"/>
            </a:solidFill>
            <a:miter lim="800000"/>
            <a:headEnd/>
            <a:tailEnd/>
          </a:ln>
        </p:spPr>
        <p:txBody>
          <a:bodyPr vert="eaVert" anchor="ctr"/>
          <a:lstStyle/>
          <a:p>
            <a:pPr algn="ctr"/>
            <a:r>
              <a:rPr lang="ja-JP" altLang="en-US" sz="1600" b="1">
                <a:solidFill>
                  <a:srgbClr val="FF0000"/>
                </a:solidFill>
              </a:rPr>
              <a:t>却下通知</a:t>
            </a:r>
          </a:p>
        </p:txBody>
      </p:sp>
      <p:sp>
        <p:nvSpPr>
          <p:cNvPr id="30732" name="正方形/長方形 20"/>
          <p:cNvSpPr>
            <a:spLocks noChangeArrowheads="1"/>
          </p:cNvSpPr>
          <p:nvPr/>
        </p:nvSpPr>
        <p:spPr bwMode="auto">
          <a:xfrm>
            <a:off x="5651500" y="2636838"/>
            <a:ext cx="504825" cy="1231900"/>
          </a:xfrm>
          <a:prstGeom prst="rect">
            <a:avLst/>
          </a:prstGeom>
          <a:solidFill>
            <a:schemeClr val="accent1"/>
          </a:solidFill>
          <a:ln w="25400">
            <a:solidFill>
              <a:srgbClr val="89A4A7"/>
            </a:solidFill>
            <a:miter lim="800000"/>
            <a:headEnd/>
            <a:tailEnd/>
          </a:ln>
        </p:spPr>
        <p:txBody>
          <a:bodyPr anchor="ctr"/>
          <a:lstStyle/>
          <a:p>
            <a:pPr algn="ctr"/>
            <a:r>
              <a:rPr lang="ja-JP" altLang="en-US"/>
              <a:t>８月</a:t>
            </a:r>
            <a:endParaRPr lang="en-US"/>
          </a:p>
          <a:p>
            <a:pPr algn="ctr"/>
            <a:r>
              <a:rPr lang="en-US" altLang="ja-JP"/>
              <a:t>26</a:t>
            </a:r>
            <a:r>
              <a:rPr lang="ja-JP" altLang="en-US"/>
              <a:t>日</a:t>
            </a:r>
          </a:p>
        </p:txBody>
      </p:sp>
      <p:sp>
        <p:nvSpPr>
          <p:cNvPr id="30733" name="正方形/長方形 21"/>
          <p:cNvSpPr>
            <a:spLocks noChangeArrowheads="1"/>
          </p:cNvSpPr>
          <p:nvPr/>
        </p:nvSpPr>
        <p:spPr bwMode="auto">
          <a:xfrm>
            <a:off x="6516688" y="2636838"/>
            <a:ext cx="503237" cy="1231900"/>
          </a:xfrm>
          <a:prstGeom prst="rect">
            <a:avLst/>
          </a:prstGeom>
          <a:solidFill>
            <a:schemeClr val="accent1"/>
          </a:solidFill>
          <a:ln w="25400">
            <a:solidFill>
              <a:srgbClr val="89A4A7"/>
            </a:solidFill>
            <a:miter lim="800000"/>
            <a:headEnd/>
            <a:tailEnd/>
          </a:ln>
        </p:spPr>
        <p:txBody>
          <a:bodyPr anchor="ctr"/>
          <a:lstStyle/>
          <a:p>
            <a:pPr algn="ctr"/>
            <a:r>
              <a:rPr lang="ja-JP" altLang="en-US"/>
              <a:t>９月</a:t>
            </a:r>
            <a:endParaRPr lang="en-US"/>
          </a:p>
          <a:p>
            <a:pPr algn="ctr"/>
            <a:r>
              <a:rPr lang="ja-JP" altLang="en-US"/>
              <a:t>９日</a:t>
            </a:r>
          </a:p>
        </p:txBody>
      </p:sp>
      <p:sp>
        <p:nvSpPr>
          <p:cNvPr id="30734" name="正方形/長方形 22"/>
          <p:cNvSpPr>
            <a:spLocks noChangeArrowheads="1"/>
          </p:cNvSpPr>
          <p:nvPr/>
        </p:nvSpPr>
        <p:spPr bwMode="auto">
          <a:xfrm>
            <a:off x="7380288" y="2636838"/>
            <a:ext cx="504825" cy="1231900"/>
          </a:xfrm>
          <a:prstGeom prst="rect">
            <a:avLst/>
          </a:prstGeom>
          <a:solidFill>
            <a:schemeClr val="accent1"/>
          </a:solidFill>
          <a:ln w="25400">
            <a:solidFill>
              <a:srgbClr val="89A4A7"/>
            </a:solidFill>
            <a:miter lim="800000"/>
            <a:headEnd/>
            <a:tailEnd/>
          </a:ln>
        </p:spPr>
        <p:txBody>
          <a:bodyPr anchor="ctr"/>
          <a:lstStyle/>
          <a:p>
            <a:pPr algn="ctr"/>
            <a:r>
              <a:rPr lang="ja-JP" altLang="en-US"/>
              <a:t>９月</a:t>
            </a:r>
            <a:endParaRPr lang="en-US"/>
          </a:p>
          <a:p>
            <a:pPr algn="ctr"/>
            <a:r>
              <a:rPr lang="en-US" altLang="ja-JP"/>
              <a:t>12</a:t>
            </a:r>
            <a:r>
              <a:rPr lang="ja-JP" altLang="en-US"/>
              <a:t>日</a:t>
            </a:r>
          </a:p>
        </p:txBody>
      </p:sp>
      <p:sp>
        <p:nvSpPr>
          <p:cNvPr id="30735" name="正方形/長方形 23"/>
          <p:cNvSpPr>
            <a:spLocks noChangeArrowheads="1"/>
          </p:cNvSpPr>
          <p:nvPr/>
        </p:nvSpPr>
        <p:spPr bwMode="auto">
          <a:xfrm>
            <a:off x="5724525" y="188913"/>
            <a:ext cx="360363" cy="2303462"/>
          </a:xfrm>
          <a:prstGeom prst="rect">
            <a:avLst/>
          </a:prstGeom>
          <a:solidFill>
            <a:srgbClr val="92D050"/>
          </a:solidFill>
          <a:ln w="25400">
            <a:solidFill>
              <a:srgbClr val="89A4A7"/>
            </a:solidFill>
            <a:miter lim="800000"/>
            <a:headEnd/>
            <a:tailEnd/>
          </a:ln>
        </p:spPr>
        <p:txBody>
          <a:bodyPr vert="eaVert" anchor="ctr"/>
          <a:lstStyle/>
          <a:p>
            <a:pPr algn="ctr"/>
            <a:r>
              <a:rPr lang="ja-JP" altLang="en-US" sz="1600" b="1">
                <a:solidFill>
                  <a:srgbClr val="002060"/>
                </a:solidFill>
              </a:rPr>
              <a:t>不服申立書提出</a:t>
            </a:r>
          </a:p>
        </p:txBody>
      </p:sp>
      <p:sp>
        <p:nvSpPr>
          <p:cNvPr id="30736" name="正方形/長方形 24"/>
          <p:cNvSpPr>
            <a:spLocks noChangeArrowheads="1"/>
          </p:cNvSpPr>
          <p:nvPr/>
        </p:nvSpPr>
        <p:spPr bwMode="auto">
          <a:xfrm>
            <a:off x="6516688" y="4149725"/>
            <a:ext cx="503237" cy="1871663"/>
          </a:xfrm>
          <a:prstGeom prst="rect">
            <a:avLst/>
          </a:prstGeom>
          <a:solidFill>
            <a:srgbClr val="CECEEF"/>
          </a:solidFill>
          <a:ln w="25400">
            <a:solidFill>
              <a:srgbClr val="89A4A7"/>
            </a:solidFill>
            <a:miter lim="800000"/>
            <a:headEnd/>
            <a:tailEnd/>
          </a:ln>
        </p:spPr>
        <p:txBody>
          <a:bodyPr vert="eaVert" anchor="ctr"/>
          <a:lstStyle/>
          <a:p>
            <a:pPr algn="ctr"/>
            <a:r>
              <a:rPr lang="ja-JP" altLang="en-US" sz="1600" b="1">
                <a:solidFill>
                  <a:srgbClr val="FF0000"/>
                </a:solidFill>
              </a:rPr>
              <a:t>補正命令</a:t>
            </a:r>
          </a:p>
        </p:txBody>
      </p:sp>
      <p:sp>
        <p:nvSpPr>
          <p:cNvPr id="30737" name="正方形/長方形 25"/>
          <p:cNvSpPr>
            <a:spLocks noChangeArrowheads="1"/>
          </p:cNvSpPr>
          <p:nvPr/>
        </p:nvSpPr>
        <p:spPr bwMode="auto">
          <a:xfrm>
            <a:off x="8243888" y="4149725"/>
            <a:ext cx="504825" cy="1871663"/>
          </a:xfrm>
          <a:prstGeom prst="rect">
            <a:avLst/>
          </a:prstGeom>
          <a:solidFill>
            <a:srgbClr val="CECEEF"/>
          </a:solidFill>
          <a:ln w="25400">
            <a:solidFill>
              <a:srgbClr val="89A4A7"/>
            </a:solidFill>
            <a:miter lim="800000"/>
            <a:headEnd/>
            <a:tailEnd/>
          </a:ln>
        </p:spPr>
        <p:txBody>
          <a:bodyPr vert="eaVert" anchor="ctr"/>
          <a:lstStyle/>
          <a:p>
            <a:pPr algn="ctr"/>
            <a:r>
              <a:rPr lang="ja-JP" altLang="en-US" sz="1600" b="1">
                <a:solidFill>
                  <a:srgbClr val="FF0000"/>
                </a:solidFill>
              </a:rPr>
              <a:t>異議申立却下</a:t>
            </a:r>
          </a:p>
        </p:txBody>
      </p:sp>
      <p:sp>
        <p:nvSpPr>
          <p:cNvPr id="30738" name="正方形/長方形 26"/>
          <p:cNvSpPr>
            <a:spLocks noChangeArrowheads="1"/>
          </p:cNvSpPr>
          <p:nvPr/>
        </p:nvSpPr>
        <p:spPr bwMode="auto">
          <a:xfrm>
            <a:off x="7451725" y="188913"/>
            <a:ext cx="360363" cy="2303462"/>
          </a:xfrm>
          <a:prstGeom prst="rect">
            <a:avLst/>
          </a:prstGeom>
          <a:solidFill>
            <a:srgbClr val="92D050"/>
          </a:solidFill>
          <a:ln w="25400">
            <a:solidFill>
              <a:srgbClr val="89A4A7"/>
            </a:solidFill>
            <a:miter lim="800000"/>
            <a:headEnd/>
            <a:tailEnd/>
          </a:ln>
        </p:spPr>
        <p:txBody>
          <a:bodyPr vert="eaVert" anchor="ctr"/>
          <a:lstStyle/>
          <a:p>
            <a:pPr algn="ctr"/>
            <a:r>
              <a:rPr lang="ja-JP" altLang="en-US" sz="1600" b="1">
                <a:solidFill>
                  <a:srgbClr val="002060"/>
                </a:solidFill>
              </a:rPr>
              <a:t>不服申立書</a:t>
            </a:r>
            <a:r>
              <a:rPr lang="ja-JP" altLang="en-US" sz="1600" b="1">
                <a:solidFill>
                  <a:srgbClr val="FF0000"/>
                </a:solidFill>
              </a:rPr>
              <a:t>（補正）</a:t>
            </a:r>
          </a:p>
        </p:txBody>
      </p:sp>
      <p:sp>
        <p:nvSpPr>
          <p:cNvPr id="30739" name="正方形/長方形 27"/>
          <p:cNvSpPr>
            <a:spLocks noChangeArrowheads="1"/>
          </p:cNvSpPr>
          <p:nvPr/>
        </p:nvSpPr>
        <p:spPr bwMode="auto">
          <a:xfrm>
            <a:off x="8243888" y="2636838"/>
            <a:ext cx="504825" cy="1231900"/>
          </a:xfrm>
          <a:prstGeom prst="rect">
            <a:avLst/>
          </a:prstGeom>
          <a:solidFill>
            <a:schemeClr val="accent1"/>
          </a:solidFill>
          <a:ln w="25400">
            <a:solidFill>
              <a:srgbClr val="89A4A7"/>
            </a:solidFill>
            <a:miter lim="800000"/>
            <a:headEnd/>
            <a:tailEnd/>
          </a:ln>
        </p:spPr>
        <p:txBody>
          <a:bodyPr anchor="ctr"/>
          <a:lstStyle/>
          <a:p>
            <a:pPr algn="ctr"/>
            <a:r>
              <a:rPr lang="en-US" altLang="ja-JP"/>
              <a:t>10</a:t>
            </a:r>
            <a:r>
              <a:rPr lang="ja-JP" altLang="en-US"/>
              <a:t>月</a:t>
            </a:r>
            <a:endParaRPr lang="en-US"/>
          </a:p>
          <a:p>
            <a:pPr algn="ctr"/>
            <a:r>
              <a:rPr lang="ja-JP" altLang="en-US"/>
              <a:t>５日</a:t>
            </a:r>
          </a:p>
        </p:txBody>
      </p:sp>
      <p:sp>
        <p:nvSpPr>
          <p:cNvPr id="30740" name="正方形/長方形 28"/>
          <p:cNvSpPr>
            <a:spLocks noChangeArrowheads="1"/>
          </p:cNvSpPr>
          <p:nvPr/>
        </p:nvSpPr>
        <p:spPr bwMode="auto">
          <a:xfrm>
            <a:off x="4787900" y="1412875"/>
            <a:ext cx="504825" cy="3600450"/>
          </a:xfrm>
          <a:prstGeom prst="rect">
            <a:avLst/>
          </a:prstGeom>
          <a:solidFill>
            <a:schemeClr val="accent1"/>
          </a:solidFill>
          <a:ln w="25400">
            <a:solidFill>
              <a:srgbClr val="89A4A7"/>
            </a:solidFill>
            <a:miter lim="800000"/>
            <a:headEnd/>
            <a:tailEnd/>
          </a:ln>
        </p:spPr>
        <p:txBody>
          <a:bodyPr anchor="ctr"/>
          <a:lstStyle/>
          <a:p>
            <a:pPr algn="ctr"/>
            <a:r>
              <a:rPr lang="ja-JP" altLang="en-US" b="1">
                <a:solidFill>
                  <a:srgbClr val="0070C0"/>
                </a:solidFill>
              </a:rPr>
              <a:t>７月</a:t>
            </a:r>
            <a:endParaRPr lang="en-US" b="1">
              <a:solidFill>
                <a:srgbClr val="0070C0"/>
              </a:solidFill>
            </a:endParaRPr>
          </a:p>
          <a:p>
            <a:pPr algn="ctr"/>
            <a:r>
              <a:rPr lang="en-US" altLang="ja-JP" b="1">
                <a:solidFill>
                  <a:srgbClr val="0070C0"/>
                </a:solidFill>
              </a:rPr>
              <a:t>24</a:t>
            </a:r>
            <a:r>
              <a:rPr lang="ja-JP" altLang="en-US" b="1">
                <a:solidFill>
                  <a:srgbClr val="0070C0"/>
                </a:solidFill>
              </a:rPr>
              <a:t>日</a:t>
            </a:r>
            <a:endParaRPr lang="en-US" b="1">
              <a:solidFill>
                <a:srgbClr val="0070C0"/>
              </a:solidFill>
            </a:endParaRPr>
          </a:p>
          <a:p>
            <a:pPr algn="ctr"/>
            <a:endParaRPr lang="en-US" b="1">
              <a:solidFill>
                <a:srgbClr val="0070C0"/>
              </a:solidFill>
            </a:endParaRPr>
          </a:p>
          <a:p>
            <a:pPr algn="ctr"/>
            <a:r>
              <a:rPr lang="ja-JP" altLang="en-US" b="1">
                <a:solidFill>
                  <a:srgbClr val="0070C0"/>
                </a:solidFill>
              </a:rPr>
              <a:t>保護者説明会</a:t>
            </a:r>
          </a:p>
        </p:txBody>
      </p:sp>
      <p:sp>
        <p:nvSpPr>
          <p:cNvPr id="30741" name="正方形/長方形 29"/>
          <p:cNvSpPr>
            <a:spLocks noChangeArrowheads="1"/>
          </p:cNvSpPr>
          <p:nvPr/>
        </p:nvSpPr>
        <p:spPr bwMode="auto">
          <a:xfrm>
            <a:off x="3730625" y="188913"/>
            <a:ext cx="1682750" cy="423862"/>
          </a:xfrm>
          <a:prstGeom prst="rect">
            <a:avLst/>
          </a:prstGeom>
          <a:solidFill>
            <a:srgbClr val="92D050"/>
          </a:solidFill>
          <a:ln w="25400">
            <a:solidFill>
              <a:srgbClr val="89A4A7"/>
            </a:solidFill>
            <a:miter lim="800000"/>
            <a:headEnd/>
            <a:tailEnd/>
          </a:ln>
        </p:spPr>
        <p:txBody>
          <a:bodyPr anchor="ctr"/>
          <a:lstStyle/>
          <a:p>
            <a:r>
              <a:rPr lang="ja-JP" altLang="en-US" sz="1600" b="1"/>
              <a:t>池川さんの対応</a:t>
            </a:r>
            <a:endParaRPr lang="en-US" sz="1600" b="1"/>
          </a:p>
        </p:txBody>
      </p:sp>
      <p:sp>
        <p:nvSpPr>
          <p:cNvPr id="30742" name="正方形/長方形 30"/>
          <p:cNvSpPr>
            <a:spLocks noChangeArrowheads="1"/>
          </p:cNvSpPr>
          <p:nvPr/>
        </p:nvSpPr>
        <p:spPr bwMode="auto">
          <a:xfrm>
            <a:off x="4787900" y="6237288"/>
            <a:ext cx="1512888" cy="476250"/>
          </a:xfrm>
          <a:prstGeom prst="rect">
            <a:avLst/>
          </a:prstGeom>
          <a:solidFill>
            <a:srgbClr val="CECEEF"/>
          </a:solidFill>
          <a:ln w="25400">
            <a:solidFill>
              <a:srgbClr val="89A4A7"/>
            </a:solidFill>
            <a:miter lim="800000"/>
            <a:headEnd/>
            <a:tailEnd/>
          </a:ln>
        </p:spPr>
        <p:txBody>
          <a:bodyPr anchor="ctr"/>
          <a:lstStyle/>
          <a:p>
            <a:r>
              <a:rPr lang="ja-JP" altLang="en-US" sz="1600" b="1"/>
              <a:t>高松市の対応</a:t>
            </a:r>
            <a:endParaRPr lang="en-US" sz="1600" b="1"/>
          </a:p>
        </p:txBody>
      </p:sp>
      <p:sp>
        <p:nvSpPr>
          <p:cNvPr id="30743"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FE9E940-3A8A-4A25-B8FC-05382FE8EA58}" type="slidenum">
              <a:rPr lang="en-US" altLang="ja-JP" smtClean="0"/>
              <a:pPr eaLnBrk="1" hangingPunct="1"/>
              <a:t>28</a:t>
            </a:fld>
            <a:endParaRPr lang="en-US" altLang="ja-JP"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04775"/>
            <a:ext cx="86106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3A60422-145B-45AA-966F-905C41309325}" type="slidenum">
              <a:rPr lang="en-US" altLang="ja-JP" smtClean="0"/>
              <a:pPr eaLnBrk="1" hangingPunct="1"/>
              <a:t>29</a:t>
            </a:fld>
            <a:endParaRPr lang="en-US" altLang="ja-JP"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684213" y="620713"/>
            <a:ext cx="3887787" cy="1584325"/>
          </a:xfrm>
          <a:prstGeom prst="rect">
            <a:avLst/>
          </a:prstGeom>
          <a:solidFill>
            <a:schemeClr val="accent1"/>
          </a:solidFill>
          <a:ln w="9525">
            <a:solidFill>
              <a:schemeClr val="tx1"/>
            </a:solidFill>
            <a:miter lim="800000"/>
            <a:headEnd/>
            <a:tailEnd/>
          </a:ln>
        </p:spPr>
        <p:txBody>
          <a:bodyPr wrap="none" anchor="ctr"/>
          <a:lstStyle/>
          <a:p>
            <a:pPr algn="ctr"/>
            <a:r>
              <a:rPr lang="ja-JP" altLang="en-US" sz="3200"/>
              <a:t>手話通訳が必要</a:t>
            </a:r>
          </a:p>
          <a:p>
            <a:pPr algn="ctr"/>
            <a:r>
              <a:rPr lang="ja-JP" altLang="en-US" sz="3200"/>
              <a:t>手話通訳者派遣申請</a:t>
            </a:r>
          </a:p>
        </p:txBody>
      </p:sp>
      <p:sp>
        <p:nvSpPr>
          <p:cNvPr id="5123" name="四角形吹き出し 5"/>
          <p:cNvSpPr>
            <a:spLocks noChangeArrowheads="1"/>
          </p:cNvSpPr>
          <p:nvPr/>
        </p:nvSpPr>
        <p:spPr bwMode="auto">
          <a:xfrm>
            <a:off x="684213" y="2492375"/>
            <a:ext cx="3095625" cy="611188"/>
          </a:xfrm>
          <a:prstGeom prst="wedgeRectCallout">
            <a:avLst>
              <a:gd name="adj1" fmla="val -4833"/>
              <a:gd name="adj2" fmla="val -128583"/>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ja-JP" altLang="en-US">
              <a:solidFill>
                <a:srgbClr val="FFFFFF"/>
              </a:solidFill>
            </a:endParaRPr>
          </a:p>
        </p:txBody>
      </p:sp>
      <p:sp>
        <p:nvSpPr>
          <p:cNvPr id="5124" name="Rectangle 7"/>
          <p:cNvSpPr>
            <a:spLocks noChangeArrowheads="1"/>
          </p:cNvSpPr>
          <p:nvPr/>
        </p:nvSpPr>
        <p:spPr bwMode="auto">
          <a:xfrm>
            <a:off x="2484438" y="4724400"/>
            <a:ext cx="3744912" cy="1584325"/>
          </a:xfrm>
          <a:prstGeom prst="rect">
            <a:avLst/>
          </a:prstGeom>
          <a:solidFill>
            <a:srgbClr val="FFCC99"/>
          </a:solidFill>
          <a:ln w="9525">
            <a:solidFill>
              <a:schemeClr val="tx1"/>
            </a:solidFill>
            <a:miter lim="800000"/>
            <a:headEnd/>
            <a:tailEnd/>
          </a:ln>
        </p:spPr>
        <p:txBody>
          <a:bodyPr wrap="none" anchor="ctr"/>
          <a:lstStyle/>
          <a:p>
            <a:pPr algn="ctr"/>
            <a:r>
              <a:rPr lang="ja-JP" altLang="en-US" sz="4000"/>
              <a:t>手話通訳現場</a:t>
            </a:r>
          </a:p>
        </p:txBody>
      </p:sp>
      <p:sp>
        <p:nvSpPr>
          <p:cNvPr id="5125" name="Rectangle 8"/>
          <p:cNvSpPr>
            <a:spLocks noChangeArrowheads="1"/>
          </p:cNvSpPr>
          <p:nvPr/>
        </p:nvSpPr>
        <p:spPr bwMode="auto">
          <a:xfrm>
            <a:off x="4427538" y="2708275"/>
            <a:ext cx="3744912" cy="792163"/>
          </a:xfrm>
          <a:prstGeom prst="rect">
            <a:avLst/>
          </a:prstGeom>
          <a:solidFill>
            <a:srgbClr val="FFFF00"/>
          </a:solidFill>
          <a:ln w="9525">
            <a:solidFill>
              <a:schemeClr val="tx1"/>
            </a:solidFill>
            <a:miter lim="800000"/>
            <a:headEnd/>
            <a:tailEnd/>
          </a:ln>
        </p:spPr>
        <p:txBody>
          <a:bodyPr wrap="none" anchor="ctr"/>
          <a:lstStyle/>
          <a:p>
            <a:pPr algn="ctr"/>
            <a:r>
              <a:rPr lang="ja-JP" altLang="en-US" sz="2800"/>
              <a:t>手話通訳者派遣決定</a:t>
            </a:r>
          </a:p>
        </p:txBody>
      </p:sp>
      <p:sp>
        <p:nvSpPr>
          <p:cNvPr id="5126" name="AutoShape 9"/>
          <p:cNvSpPr>
            <a:spLocks noChangeArrowheads="1"/>
          </p:cNvSpPr>
          <p:nvPr/>
        </p:nvSpPr>
        <p:spPr bwMode="auto">
          <a:xfrm rot="-2260979">
            <a:off x="4716463" y="1989138"/>
            <a:ext cx="647700" cy="57626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5127" name="AutoShape 10"/>
          <p:cNvSpPr>
            <a:spLocks noChangeArrowheads="1"/>
          </p:cNvSpPr>
          <p:nvPr/>
        </p:nvSpPr>
        <p:spPr bwMode="auto">
          <a:xfrm rot="1728647">
            <a:off x="4427538" y="3789363"/>
            <a:ext cx="647700" cy="576262"/>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5128" name="爆発 1 3"/>
          <p:cNvSpPr>
            <a:spLocks noChangeArrowheads="1"/>
          </p:cNvSpPr>
          <p:nvPr/>
        </p:nvSpPr>
        <p:spPr bwMode="auto">
          <a:xfrm>
            <a:off x="4932363" y="333375"/>
            <a:ext cx="3671887" cy="1944688"/>
          </a:xfrm>
          <a:prstGeom prst="irregularSeal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ja-JP" altLang="en-US">
                <a:solidFill>
                  <a:srgbClr val="FFFFFF"/>
                </a:solidFill>
              </a:rPr>
              <a:t>は</a:t>
            </a:r>
          </a:p>
        </p:txBody>
      </p:sp>
      <p:sp>
        <p:nvSpPr>
          <p:cNvPr id="5129" name="テキスト ボックス 4"/>
          <p:cNvSpPr txBox="1">
            <a:spLocks noChangeArrowheads="1"/>
          </p:cNvSpPr>
          <p:nvPr/>
        </p:nvSpPr>
        <p:spPr bwMode="auto">
          <a:xfrm>
            <a:off x="5795963" y="981075"/>
            <a:ext cx="2016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2800" b="1">
                <a:solidFill>
                  <a:srgbClr val="FF0000"/>
                </a:solidFill>
                <a:latin typeface="HG創英角ﾎﾟｯﾌﾟ体" pitchFamily="49" charset="-128"/>
                <a:ea typeface="HG創英角ﾎﾟｯﾌﾟ体" pitchFamily="49" charset="-128"/>
              </a:rPr>
              <a:t>派遣の流れ</a:t>
            </a:r>
          </a:p>
        </p:txBody>
      </p:sp>
      <p:sp>
        <p:nvSpPr>
          <p:cNvPr id="5130" name="テキスト ボックス 6"/>
          <p:cNvSpPr txBox="1">
            <a:spLocks noChangeArrowheads="1"/>
          </p:cNvSpPr>
          <p:nvPr/>
        </p:nvSpPr>
        <p:spPr bwMode="auto">
          <a:xfrm>
            <a:off x="828675" y="2614613"/>
            <a:ext cx="2808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b="1"/>
              <a:t>ろう者が行政に申請します。</a:t>
            </a:r>
          </a:p>
        </p:txBody>
      </p:sp>
      <p:sp>
        <p:nvSpPr>
          <p:cNvPr id="5131" name="四角形吹き出し 7"/>
          <p:cNvSpPr>
            <a:spLocks noChangeArrowheads="1"/>
          </p:cNvSpPr>
          <p:nvPr/>
        </p:nvSpPr>
        <p:spPr bwMode="auto">
          <a:xfrm>
            <a:off x="5292725" y="3860800"/>
            <a:ext cx="3167063" cy="625475"/>
          </a:xfrm>
          <a:prstGeom prst="wedgeRectCallout">
            <a:avLst>
              <a:gd name="adj1" fmla="val -17583"/>
              <a:gd name="adj2" fmla="val -127194"/>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rgbClr val="FFFFFF"/>
              </a:solidFill>
            </a:endParaRPr>
          </a:p>
        </p:txBody>
      </p:sp>
      <p:sp>
        <p:nvSpPr>
          <p:cNvPr id="5132" name="四角形吹き出し 9"/>
          <p:cNvSpPr>
            <a:spLocks noChangeArrowheads="1"/>
          </p:cNvSpPr>
          <p:nvPr/>
        </p:nvSpPr>
        <p:spPr bwMode="auto">
          <a:xfrm>
            <a:off x="971550" y="3500438"/>
            <a:ext cx="2952750" cy="985837"/>
          </a:xfrm>
          <a:prstGeom prst="wedgeRectCallout">
            <a:avLst>
              <a:gd name="adj1" fmla="val -255"/>
              <a:gd name="adj2" fmla="val 8956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ja-JP" altLang="en-US">
              <a:solidFill>
                <a:srgbClr val="FFFFFF"/>
              </a:solidFill>
            </a:endParaRPr>
          </a:p>
        </p:txBody>
      </p:sp>
      <p:sp>
        <p:nvSpPr>
          <p:cNvPr id="5133" name="テキスト ボックス 8"/>
          <p:cNvSpPr txBox="1">
            <a:spLocks noChangeArrowheads="1"/>
          </p:cNvSpPr>
          <p:nvPr/>
        </p:nvSpPr>
        <p:spPr bwMode="auto">
          <a:xfrm>
            <a:off x="5472113" y="3976688"/>
            <a:ext cx="284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b="1"/>
              <a:t>行政が判断して決定します。</a:t>
            </a:r>
          </a:p>
        </p:txBody>
      </p:sp>
      <p:sp>
        <p:nvSpPr>
          <p:cNvPr id="5134" name="テキスト ボックス 10"/>
          <p:cNvSpPr txBox="1">
            <a:spLocks noChangeArrowheads="1"/>
          </p:cNvSpPr>
          <p:nvPr/>
        </p:nvSpPr>
        <p:spPr bwMode="auto">
          <a:xfrm>
            <a:off x="1042988" y="3700463"/>
            <a:ext cx="2809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b="1"/>
              <a:t>当日、現場で通訳者と会い</a:t>
            </a:r>
            <a:endParaRPr lang="en-US" b="1"/>
          </a:p>
          <a:p>
            <a:pPr eaLnBrk="1" hangingPunct="1"/>
            <a:r>
              <a:rPr lang="ja-JP" altLang="en-US" b="1"/>
              <a:t>通訳を受けます。</a:t>
            </a:r>
          </a:p>
        </p:txBody>
      </p:sp>
      <p:sp>
        <p:nvSpPr>
          <p:cNvPr id="5135"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4BDD5C4-2C65-4411-AC9A-A5E66757BAEE}" type="slidenum">
              <a:rPr lang="en-US" altLang="ja-JP" smtClean="0"/>
              <a:pPr eaLnBrk="1" hangingPunct="1"/>
              <a:t>3</a:t>
            </a:fld>
            <a:endParaRPr lang="en-US" altLang="ja-JP"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idx="4294967295"/>
          </p:nvPr>
        </p:nvSpPr>
        <p:spPr>
          <a:xfrm>
            <a:off x="457200" y="274638"/>
            <a:ext cx="8229600" cy="777875"/>
          </a:xfrm>
        </p:spPr>
        <p:txBody>
          <a:bodyPr/>
          <a:lstStyle/>
          <a:p>
            <a:pPr eaLnBrk="1" hangingPunct="1"/>
            <a:r>
              <a:rPr lang="ja-JP" b="1" smtClean="0">
                <a:solidFill>
                  <a:srgbClr val="0070C0"/>
                </a:solidFill>
              </a:rPr>
              <a:t>支援組織（構成団体）　①</a:t>
            </a:r>
          </a:p>
        </p:txBody>
      </p:sp>
      <p:sp>
        <p:nvSpPr>
          <p:cNvPr id="32771" name="コンテンツ プレースホルダ 2"/>
          <p:cNvSpPr>
            <a:spLocks noGrp="1"/>
          </p:cNvSpPr>
          <p:nvPr>
            <p:ph idx="4294967295"/>
          </p:nvPr>
        </p:nvSpPr>
        <p:spPr>
          <a:xfrm>
            <a:off x="457200" y="1600200"/>
            <a:ext cx="8229600" cy="4852988"/>
          </a:xfrm>
        </p:spPr>
        <p:txBody>
          <a:bodyPr/>
          <a:lstStyle/>
          <a:p>
            <a:pPr eaLnBrk="1">
              <a:buFontTx/>
              <a:buNone/>
            </a:pPr>
            <a:r>
              <a:rPr lang="ja-JP" altLang="en-US" b="1" smtClean="0"/>
              <a:t>「高松市の手話通訳派遣を考える会」組織構成</a:t>
            </a:r>
            <a:r>
              <a:rPr lang="ja-JP" altLang="en-US" sz="2800" b="1" smtClean="0"/>
              <a:t>（構成団体は、県聴障協会と香通研の</a:t>
            </a:r>
            <a:r>
              <a:rPr lang="en-US" altLang="ja-JP" sz="2800" b="1" smtClean="0"/>
              <a:t>2</a:t>
            </a:r>
            <a:r>
              <a:rPr lang="ja-JP" altLang="en-US" sz="2800" b="1" smtClean="0"/>
              <a:t>団体）</a:t>
            </a:r>
            <a:endParaRPr lang="ja-JP" altLang="en-US" b="1" smtClean="0"/>
          </a:p>
          <a:p>
            <a:pPr eaLnBrk="1">
              <a:buFontTx/>
              <a:buNone/>
            </a:pPr>
            <a:endParaRPr lang="en-US" smtClean="0"/>
          </a:p>
          <a:p>
            <a:pPr eaLnBrk="1">
              <a:buFontTx/>
              <a:buNone/>
            </a:pPr>
            <a:r>
              <a:rPr lang="ja-JP" altLang="en-US" sz="2800" b="1" smtClean="0"/>
              <a:t>代     表</a:t>
            </a:r>
            <a:r>
              <a:rPr lang="ja-JP" altLang="en-US" smtClean="0"/>
              <a:t>　　</a:t>
            </a:r>
            <a:r>
              <a:rPr lang="ja-JP" altLang="en-US" sz="2800" smtClean="0"/>
              <a:t>県聴障協会理事長</a:t>
            </a:r>
            <a:r>
              <a:rPr lang="ja-JP" altLang="en-US" smtClean="0"/>
              <a:t>　　　　　近藤龍治</a:t>
            </a:r>
          </a:p>
          <a:p>
            <a:pPr eaLnBrk="1">
              <a:buFontTx/>
              <a:buNone/>
            </a:pPr>
            <a:r>
              <a:rPr lang="ja-JP" altLang="en-US" sz="2800" b="1" smtClean="0"/>
              <a:t>副 代 表</a:t>
            </a:r>
            <a:r>
              <a:rPr lang="ja-JP" altLang="en-US" sz="2800" smtClean="0"/>
              <a:t>　　高松聴覚障害者協会会長</a:t>
            </a:r>
            <a:r>
              <a:rPr lang="ja-JP" altLang="en-US" smtClean="0"/>
              <a:t>　 岡本勝己</a:t>
            </a:r>
          </a:p>
          <a:p>
            <a:pPr eaLnBrk="1">
              <a:buFontTx/>
              <a:buNone/>
            </a:pPr>
            <a:r>
              <a:rPr lang="ja-JP" altLang="en-US" sz="2800" b="1" smtClean="0"/>
              <a:t>事務局長</a:t>
            </a:r>
            <a:r>
              <a:rPr lang="en-US" sz="2800" b="1" smtClean="0"/>
              <a:t> </a:t>
            </a:r>
            <a:r>
              <a:rPr lang="ja-JP" altLang="en-US" smtClean="0"/>
              <a:t>　</a:t>
            </a:r>
            <a:r>
              <a:rPr lang="ja-JP" altLang="en-US" sz="2800" smtClean="0"/>
              <a:t>県聴障協会常務理事</a:t>
            </a:r>
            <a:r>
              <a:rPr lang="ja-JP" altLang="en-US" smtClean="0"/>
              <a:t>　　 　 太田裕之</a:t>
            </a:r>
          </a:p>
          <a:p>
            <a:pPr eaLnBrk="1">
              <a:buFontTx/>
              <a:buNone/>
            </a:pPr>
            <a:r>
              <a:rPr lang="ja-JP" altLang="en-US" sz="2400" b="1" smtClean="0"/>
              <a:t>事務局次長</a:t>
            </a:r>
            <a:r>
              <a:rPr lang="en-US" sz="2400" b="1" smtClean="0"/>
              <a:t> </a:t>
            </a:r>
            <a:r>
              <a:rPr lang="ja-JP" altLang="en-US" sz="2400" b="1" smtClean="0"/>
              <a:t>　</a:t>
            </a:r>
            <a:r>
              <a:rPr lang="ja-JP" altLang="en-US" sz="2800" smtClean="0"/>
              <a:t>香通研支部長　</a:t>
            </a:r>
            <a:r>
              <a:rPr lang="ja-JP" altLang="en-US" smtClean="0"/>
              <a:t>　　 　　　　 菅原浩二</a:t>
            </a:r>
          </a:p>
        </p:txBody>
      </p:sp>
      <p:sp>
        <p:nvSpPr>
          <p:cNvPr id="32772"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382F953-3DC7-41F3-A06F-14C5A927BA0F}" type="slidenum">
              <a:rPr lang="en-US" altLang="ja-JP" smtClean="0"/>
              <a:pPr eaLnBrk="1" hangingPunct="1"/>
              <a:t>30</a:t>
            </a:fld>
            <a:endParaRPr lang="en-US" altLang="ja-JP"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idx="4294967295"/>
          </p:nvPr>
        </p:nvSpPr>
        <p:spPr>
          <a:xfrm>
            <a:off x="457200" y="115888"/>
            <a:ext cx="8229600" cy="865187"/>
          </a:xfrm>
        </p:spPr>
        <p:txBody>
          <a:bodyPr/>
          <a:lstStyle/>
          <a:p>
            <a:pPr eaLnBrk="1" hangingPunct="1"/>
            <a:r>
              <a:rPr lang="ja-JP" b="1" smtClean="0">
                <a:solidFill>
                  <a:srgbClr val="0070C0"/>
                </a:solidFill>
              </a:rPr>
              <a:t>全国的な支援組織として</a:t>
            </a:r>
          </a:p>
        </p:txBody>
      </p:sp>
      <p:sp>
        <p:nvSpPr>
          <p:cNvPr id="33795" name="コンテンツ プレースホルダ 2"/>
          <p:cNvSpPr>
            <a:spLocks noGrp="1"/>
          </p:cNvSpPr>
          <p:nvPr>
            <p:ph idx="4294967295"/>
          </p:nvPr>
        </p:nvSpPr>
        <p:spPr>
          <a:xfrm>
            <a:off x="252413" y="981075"/>
            <a:ext cx="8713787" cy="5545138"/>
          </a:xfrm>
        </p:spPr>
        <p:txBody>
          <a:bodyPr/>
          <a:lstStyle/>
          <a:p>
            <a:pPr eaLnBrk="1" hangingPunct="1">
              <a:lnSpc>
                <a:spcPct val="90000"/>
              </a:lnSpc>
              <a:buFontTx/>
              <a:buNone/>
            </a:pPr>
            <a:r>
              <a:rPr lang="ja-JP" altLang="en-US" sz="3600" smtClean="0"/>
              <a:t>・財団法人全日本ろうあ連盟</a:t>
            </a:r>
          </a:p>
          <a:p>
            <a:pPr eaLnBrk="1" hangingPunct="1">
              <a:lnSpc>
                <a:spcPct val="90000"/>
              </a:lnSpc>
              <a:buFontTx/>
              <a:buNone/>
            </a:pPr>
            <a:r>
              <a:rPr lang="ja-JP" altLang="en-US" sz="3600" smtClean="0"/>
              <a:t>・</a:t>
            </a:r>
            <a:r>
              <a:rPr lang="ja-JP" altLang="en-US" smtClean="0"/>
              <a:t>社団法人全国難聴者・中途失聴者団体連合会</a:t>
            </a:r>
          </a:p>
          <a:p>
            <a:pPr eaLnBrk="1" hangingPunct="1">
              <a:lnSpc>
                <a:spcPct val="90000"/>
              </a:lnSpc>
              <a:buFontTx/>
              <a:buNone/>
            </a:pPr>
            <a:r>
              <a:rPr lang="ja-JP" altLang="en-US" sz="3600" smtClean="0"/>
              <a:t>・社会福祉法人全国盲ろう者協会</a:t>
            </a:r>
          </a:p>
          <a:p>
            <a:pPr eaLnBrk="1" hangingPunct="1">
              <a:lnSpc>
                <a:spcPct val="90000"/>
              </a:lnSpc>
              <a:buFontTx/>
              <a:buNone/>
            </a:pPr>
            <a:r>
              <a:rPr lang="ja-JP" altLang="en-US" sz="3600" smtClean="0"/>
              <a:t>・一般社団法人全国手話通訳問題研究会</a:t>
            </a:r>
          </a:p>
          <a:p>
            <a:pPr eaLnBrk="1" hangingPunct="1">
              <a:lnSpc>
                <a:spcPct val="90000"/>
              </a:lnSpc>
              <a:buFontTx/>
              <a:buNone/>
            </a:pPr>
            <a:r>
              <a:rPr lang="ja-JP" altLang="en-US" sz="3600" smtClean="0"/>
              <a:t>・一般社団法人日本手話通訳士協会</a:t>
            </a:r>
          </a:p>
          <a:p>
            <a:pPr eaLnBrk="1" hangingPunct="1">
              <a:lnSpc>
                <a:spcPct val="90000"/>
              </a:lnSpc>
              <a:buFontTx/>
              <a:buNone/>
            </a:pPr>
            <a:r>
              <a:rPr lang="ja-JP" altLang="en-US" sz="3600" smtClean="0"/>
              <a:t>・NPO法人全国要約筆記問題研究会</a:t>
            </a:r>
          </a:p>
          <a:p>
            <a:pPr eaLnBrk="1" hangingPunct="1">
              <a:lnSpc>
                <a:spcPct val="90000"/>
              </a:lnSpc>
              <a:buFontTx/>
              <a:buNone/>
            </a:pPr>
            <a:endParaRPr lang="en-US" sz="3600" smtClean="0"/>
          </a:p>
          <a:p>
            <a:pPr eaLnBrk="1" hangingPunct="1">
              <a:lnSpc>
                <a:spcPct val="90000"/>
              </a:lnSpc>
              <a:buFontTx/>
              <a:buNone/>
            </a:pPr>
            <a:r>
              <a:rPr lang="ja-JP" altLang="en-US" sz="3600" smtClean="0"/>
              <a:t>障害者自立支援法違憲訴訟全国弁護団</a:t>
            </a:r>
            <a:endParaRPr lang="en-US" sz="3600" smtClean="0"/>
          </a:p>
          <a:p>
            <a:pPr eaLnBrk="1" hangingPunct="1">
              <a:lnSpc>
                <a:spcPct val="90000"/>
              </a:lnSpc>
              <a:buFontTx/>
              <a:buNone/>
            </a:pPr>
            <a:r>
              <a:rPr lang="ja-JP" altLang="en-US" sz="3600" smtClean="0"/>
              <a:t>の有志を中心とする弁護団（35名）</a:t>
            </a:r>
          </a:p>
        </p:txBody>
      </p:sp>
      <p:sp>
        <p:nvSpPr>
          <p:cNvPr id="33796"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0F70F80-7693-4D82-A707-5B4D365B767C}" type="slidenum">
              <a:rPr lang="en-US" altLang="ja-JP" smtClean="0"/>
              <a:pPr eaLnBrk="1" hangingPunct="1"/>
              <a:t>31</a:t>
            </a:fld>
            <a:endParaRPr lang="en-US" altLang="ja-JP"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idx="4294967295"/>
          </p:nvPr>
        </p:nvSpPr>
        <p:spPr/>
        <p:txBody>
          <a:bodyPr/>
          <a:lstStyle/>
          <a:p>
            <a:pPr eaLnBrk="1" hangingPunct="1"/>
            <a:r>
              <a:rPr lang="ja-JP" b="1" smtClean="0">
                <a:solidFill>
                  <a:srgbClr val="0070C0"/>
                </a:solidFill>
              </a:rPr>
              <a:t>活動方針</a:t>
            </a:r>
          </a:p>
        </p:txBody>
      </p:sp>
      <p:sp>
        <p:nvSpPr>
          <p:cNvPr id="34819" name="コンテンツ プレースホルダ 2"/>
          <p:cNvSpPr>
            <a:spLocks noGrp="1"/>
          </p:cNvSpPr>
          <p:nvPr>
            <p:ph idx="4294967295"/>
          </p:nvPr>
        </p:nvSpPr>
        <p:spPr/>
        <p:txBody>
          <a:bodyPr/>
          <a:lstStyle/>
          <a:p>
            <a:pPr eaLnBrk="1" hangingPunct="1">
              <a:buFontTx/>
              <a:buNone/>
            </a:pPr>
            <a:r>
              <a:rPr lang="ja-JP" altLang="en-US" sz="4000" smtClean="0"/>
              <a:t>・池川さんの裁判を全面支援する。</a:t>
            </a:r>
          </a:p>
          <a:p>
            <a:pPr eaLnBrk="1" hangingPunct="1">
              <a:buFontTx/>
              <a:buNone/>
            </a:pPr>
            <a:r>
              <a:rPr lang="ja-JP" altLang="en-US" sz="4000" smtClean="0"/>
              <a:t>・高松市のろう者が安心して手話通訳派遣を受けられるように実施要綱の全面改正を目指す。</a:t>
            </a:r>
            <a:endParaRPr lang="en-US" sz="4000" smtClean="0"/>
          </a:p>
          <a:p>
            <a:pPr eaLnBrk="1" hangingPunct="1">
              <a:buFontTx/>
              <a:buNone/>
            </a:pPr>
            <a:r>
              <a:rPr lang="ja-JP" altLang="en-US" sz="4000" smtClean="0"/>
              <a:t>・手話通訳派遣制度の不備を全国に訴えかけて法律の改正を目指す。</a:t>
            </a:r>
          </a:p>
          <a:p>
            <a:pPr eaLnBrk="1" hangingPunct="1"/>
            <a:endParaRPr lang="ja-JP" altLang="en-US" smtClean="0"/>
          </a:p>
        </p:txBody>
      </p:sp>
      <p:sp>
        <p:nvSpPr>
          <p:cNvPr id="3482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D472503-D30B-401E-8879-091D8F48E6BA}" type="slidenum">
              <a:rPr lang="en-US" altLang="ja-JP" smtClean="0"/>
              <a:pPr eaLnBrk="1" hangingPunct="1"/>
              <a:t>32</a:t>
            </a:fld>
            <a:endParaRPr lang="en-US" altLang="ja-JP"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爆発 1 3"/>
          <p:cNvSpPr>
            <a:spLocks noChangeArrowheads="1"/>
          </p:cNvSpPr>
          <p:nvPr/>
        </p:nvSpPr>
        <p:spPr bwMode="auto">
          <a:xfrm>
            <a:off x="611188" y="1196975"/>
            <a:ext cx="7921625" cy="3671888"/>
          </a:xfrm>
          <a:prstGeom prst="irregularSeal1">
            <a:avLst/>
          </a:prstGeom>
          <a:solidFill>
            <a:srgbClr val="FFFF00"/>
          </a:solidFill>
          <a:ln w="25400">
            <a:solidFill>
              <a:schemeClr val="tx1"/>
            </a:solidFill>
            <a:miter lim="800000"/>
            <a:headEnd/>
            <a:tailEnd/>
          </a:ln>
        </p:spPr>
        <p:txBody>
          <a:bodyPr anchor="ctr"/>
          <a:lstStyle/>
          <a:p>
            <a:pPr algn="ctr"/>
            <a:r>
              <a:rPr lang="ja-JP" altLang="en-US" sz="3600" b="1" u="sng">
                <a:latin typeface="HGS創英角ﾎﾟｯﾌﾟ体" pitchFamily="50" charset="-128"/>
                <a:ea typeface="HGS創英角ﾎﾟｯﾌﾟ体" pitchFamily="50" charset="-128"/>
              </a:rPr>
              <a:t>高松市だけの</a:t>
            </a:r>
            <a:endParaRPr lang="en-US" sz="3600" b="1" u="sng">
              <a:latin typeface="HGS創英角ﾎﾟｯﾌﾟ体" pitchFamily="50" charset="-128"/>
              <a:ea typeface="HGS創英角ﾎﾟｯﾌﾟ体" pitchFamily="50" charset="-128"/>
            </a:endParaRPr>
          </a:p>
          <a:p>
            <a:pPr algn="ctr"/>
            <a:r>
              <a:rPr lang="ja-JP" altLang="en-US" sz="3600" b="1" u="sng">
                <a:latin typeface="HGS創英角ﾎﾟｯﾌﾟ体" pitchFamily="50" charset="-128"/>
                <a:ea typeface="HGS創英角ﾎﾟｯﾌﾟ体" pitchFamily="50" charset="-128"/>
              </a:rPr>
              <a:t>問題ではありません。</a:t>
            </a:r>
          </a:p>
        </p:txBody>
      </p:sp>
      <p:sp>
        <p:nvSpPr>
          <p:cNvPr id="35843" name="タイトル 1"/>
          <p:cNvSpPr>
            <a:spLocks noGrp="1"/>
          </p:cNvSpPr>
          <p:nvPr>
            <p:ph type="title" idx="4294967295"/>
          </p:nvPr>
        </p:nvSpPr>
        <p:spPr/>
        <p:txBody>
          <a:bodyPr/>
          <a:lstStyle/>
          <a:p>
            <a:r>
              <a:rPr lang="ja-JP" u="sng" smtClean="0">
                <a:solidFill>
                  <a:srgbClr val="FF0000"/>
                </a:solidFill>
              </a:rPr>
              <a:t>皆様へのお願い</a:t>
            </a:r>
          </a:p>
        </p:txBody>
      </p:sp>
      <p:sp>
        <p:nvSpPr>
          <p:cNvPr id="35844" name="テキスト ボックス 4"/>
          <p:cNvSpPr txBox="1">
            <a:spLocks noChangeArrowheads="1"/>
          </p:cNvSpPr>
          <p:nvPr/>
        </p:nvSpPr>
        <p:spPr bwMode="auto">
          <a:xfrm>
            <a:off x="950913" y="5013325"/>
            <a:ext cx="72723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3200" b="1">
                <a:solidFill>
                  <a:srgbClr val="FF0000"/>
                </a:solidFill>
              </a:rPr>
              <a:t>高松市で起きた問題ですが、</a:t>
            </a:r>
            <a:endParaRPr lang="en-US" sz="3200" b="1">
              <a:solidFill>
                <a:srgbClr val="FF0000"/>
              </a:solidFill>
            </a:endParaRPr>
          </a:p>
          <a:p>
            <a:pPr eaLnBrk="1" hangingPunct="1"/>
            <a:r>
              <a:rPr lang="ja-JP" altLang="en-US" sz="3200" b="1">
                <a:solidFill>
                  <a:srgbClr val="FF0000"/>
                </a:solidFill>
              </a:rPr>
              <a:t>これは今の法律や制度の問題です！</a:t>
            </a:r>
          </a:p>
        </p:txBody>
      </p:sp>
      <p:sp>
        <p:nvSpPr>
          <p:cNvPr id="35845" name="正方形/長方形 5"/>
          <p:cNvSpPr>
            <a:spLocks noChangeArrowheads="1"/>
          </p:cNvSpPr>
          <p:nvPr/>
        </p:nvSpPr>
        <p:spPr bwMode="auto">
          <a:xfrm>
            <a:off x="550863" y="347663"/>
            <a:ext cx="1943100" cy="863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ltLang="ja-JP" b="1"/>
              <a:t>2012</a:t>
            </a:r>
            <a:r>
              <a:rPr lang="ja-JP" altLang="en-US" b="1"/>
              <a:t>年２月２８日</a:t>
            </a:r>
            <a:endParaRPr lang="en-US" b="1"/>
          </a:p>
          <a:p>
            <a:r>
              <a:rPr lang="ja-JP" altLang="en-US" b="1"/>
              <a:t>高松地方裁判所に提訴</a:t>
            </a:r>
          </a:p>
        </p:txBody>
      </p:sp>
      <p:sp>
        <p:nvSpPr>
          <p:cNvPr id="35846"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0D5C5D0-2620-45CD-A35D-41CD78C6032F}" type="slidenum">
              <a:rPr lang="en-US" altLang="ja-JP" smtClean="0"/>
              <a:pPr eaLnBrk="1" hangingPunct="1"/>
              <a:t>33</a:t>
            </a:fld>
            <a:endParaRPr lang="en-US" altLang="ja-JP"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idx="4294967295"/>
          </p:nvPr>
        </p:nvSpPr>
        <p:spPr>
          <a:xfrm>
            <a:off x="500063" y="642938"/>
            <a:ext cx="8229600" cy="1143000"/>
          </a:xfrm>
        </p:spPr>
        <p:txBody>
          <a:bodyPr/>
          <a:lstStyle/>
          <a:p>
            <a:r>
              <a:rPr lang="ja-JP" smtClean="0"/>
              <a:t>この裁判で目指しているもの①</a:t>
            </a:r>
          </a:p>
        </p:txBody>
      </p:sp>
      <p:sp>
        <p:nvSpPr>
          <p:cNvPr id="36867" name="コンテンツ プレースホルダ 2"/>
          <p:cNvSpPr>
            <a:spLocks noGrp="1"/>
          </p:cNvSpPr>
          <p:nvPr>
            <p:ph idx="4294967295"/>
          </p:nvPr>
        </p:nvSpPr>
        <p:spPr>
          <a:xfrm>
            <a:off x="428625" y="2357438"/>
            <a:ext cx="8229600" cy="1471612"/>
          </a:xfrm>
        </p:spPr>
        <p:txBody>
          <a:bodyPr/>
          <a:lstStyle/>
          <a:p>
            <a:pPr>
              <a:lnSpc>
                <a:spcPct val="80000"/>
              </a:lnSpc>
            </a:pPr>
            <a:r>
              <a:rPr lang="ja-JP" altLang="en-US" smtClean="0"/>
              <a:t>却下処分を取り消し、派遣費用の返還</a:t>
            </a:r>
            <a:endParaRPr lang="en-US" smtClean="0"/>
          </a:p>
          <a:p>
            <a:pPr>
              <a:lnSpc>
                <a:spcPct val="80000"/>
              </a:lnSpc>
            </a:pPr>
            <a:r>
              <a:rPr lang="ja-JP" altLang="en-US" smtClean="0"/>
              <a:t>人格権侵害として慰謝料の賠償を命じること</a:t>
            </a:r>
          </a:p>
          <a:p>
            <a:pPr>
              <a:lnSpc>
                <a:spcPct val="80000"/>
              </a:lnSpc>
            </a:pPr>
            <a:r>
              <a:rPr lang="ja-JP" altLang="en-US" smtClean="0"/>
              <a:t>裁判費用を高松市が負担すること</a:t>
            </a:r>
          </a:p>
        </p:txBody>
      </p:sp>
      <p:sp>
        <p:nvSpPr>
          <p:cNvPr id="36868" name="テキスト ボックス 3"/>
          <p:cNvSpPr txBox="1">
            <a:spLocks noChangeArrowheads="1"/>
          </p:cNvSpPr>
          <p:nvPr/>
        </p:nvSpPr>
        <p:spPr bwMode="auto">
          <a:xfrm>
            <a:off x="785813" y="3929063"/>
            <a:ext cx="75009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3200">
                <a:solidFill>
                  <a:srgbClr val="FF0000"/>
                </a:solidFill>
              </a:rPr>
              <a:t>これは、池川さん本人に対すること。</a:t>
            </a:r>
            <a:endParaRPr lang="en-US" sz="3200">
              <a:solidFill>
                <a:srgbClr val="FF0000"/>
              </a:solidFill>
            </a:endParaRPr>
          </a:p>
          <a:p>
            <a:pPr eaLnBrk="1" hangingPunct="1"/>
            <a:r>
              <a:rPr lang="ja-JP" altLang="en-US" sz="3200">
                <a:solidFill>
                  <a:srgbClr val="FF0000"/>
                </a:solidFill>
              </a:rPr>
              <a:t>しかし、本当のねらいは・・・・・・</a:t>
            </a:r>
          </a:p>
        </p:txBody>
      </p:sp>
      <p:sp>
        <p:nvSpPr>
          <p:cNvPr id="36869" name="テキスト ボックス 4"/>
          <p:cNvSpPr txBox="1">
            <a:spLocks noChangeArrowheads="1"/>
          </p:cNvSpPr>
          <p:nvPr/>
        </p:nvSpPr>
        <p:spPr bwMode="auto">
          <a:xfrm>
            <a:off x="857250" y="5286375"/>
            <a:ext cx="5072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3200"/>
              <a:t>（訴状より抜粋）</a:t>
            </a:r>
          </a:p>
        </p:txBody>
      </p:sp>
      <p:sp>
        <p:nvSpPr>
          <p:cNvPr id="3687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FE3CBD6-1F88-419B-9073-9452F6F21464}" type="slidenum">
              <a:rPr lang="en-US" altLang="ja-JP" smtClean="0"/>
              <a:pPr eaLnBrk="1" hangingPunct="1"/>
              <a:t>34</a:t>
            </a:fld>
            <a:endParaRPr lang="en-US" altLang="ja-JP"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p:txBody>
          <a:bodyPr/>
          <a:lstStyle/>
          <a:p>
            <a:r>
              <a:rPr lang="ja-JP" smtClean="0"/>
              <a:t>この裁判で目指しているもの②</a:t>
            </a:r>
          </a:p>
        </p:txBody>
      </p:sp>
      <p:sp>
        <p:nvSpPr>
          <p:cNvPr id="37891" name="コンテンツ プレースホルダ 2"/>
          <p:cNvSpPr>
            <a:spLocks noGrp="1"/>
          </p:cNvSpPr>
          <p:nvPr>
            <p:ph idx="4294967295"/>
          </p:nvPr>
        </p:nvSpPr>
        <p:spPr/>
        <p:txBody>
          <a:bodyPr/>
          <a:lstStyle/>
          <a:p>
            <a:r>
              <a:rPr lang="ja-JP" altLang="en-US" smtClean="0">
                <a:solidFill>
                  <a:srgbClr val="FF0000"/>
                </a:solidFill>
              </a:rPr>
              <a:t>この裁判を契機として国・地方自治体が聴覚障害者の情報保障・コミュニケーション保障の権利の確立を確実に推進していくことを求め、国連障害者権利条約の日本の批准と障害者の権利保障を目指して障害者制度改革を推進する全国の障害者の願いを受けて本提訴に至ったものである。</a:t>
            </a:r>
            <a:endParaRPr lang="en-US" smtClean="0">
              <a:solidFill>
                <a:srgbClr val="FF0000"/>
              </a:solidFill>
            </a:endParaRPr>
          </a:p>
          <a:p>
            <a:pPr>
              <a:buFontTx/>
              <a:buNone/>
            </a:pPr>
            <a:r>
              <a:rPr lang="ja-JP" altLang="en-US" smtClean="0"/>
              <a:t>　（訴状より抜粋）</a:t>
            </a:r>
          </a:p>
        </p:txBody>
      </p:sp>
      <p:sp>
        <p:nvSpPr>
          <p:cNvPr id="37892"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810E7D2-01A6-424F-A040-3A833294E672}" type="slidenum">
              <a:rPr lang="en-US" altLang="ja-JP" smtClean="0"/>
              <a:pPr eaLnBrk="1" hangingPunct="1"/>
              <a:t>35</a:t>
            </a:fld>
            <a:endParaRPr lang="en-US" altLang="ja-JP"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idx="4294967295"/>
          </p:nvPr>
        </p:nvSpPr>
        <p:spPr/>
        <p:txBody>
          <a:bodyPr/>
          <a:lstStyle/>
          <a:p>
            <a:r>
              <a:rPr lang="ja-JP" altLang="en-US" smtClean="0"/>
              <a:t>この裁判で目指しているもの③</a:t>
            </a:r>
          </a:p>
        </p:txBody>
      </p:sp>
      <p:sp>
        <p:nvSpPr>
          <p:cNvPr id="38915" name="コンテンツ プレースホルダ 2"/>
          <p:cNvSpPr>
            <a:spLocks noGrp="1"/>
          </p:cNvSpPr>
          <p:nvPr>
            <p:ph idx="4294967295"/>
          </p:nvPr>
        </p:nvSpPr>
        <p:spPr/>
        <p:txBody>
          <a:bodyPr/>
          <a:lstStyle/>
          <a:p>
            <a:pPr>
              <a:lnSpc>
                <a:spcPct val="90000"/>
              </a:lnSpc>
            </a:pPr>
            <a:r>
              <a:rPr lang="ja-JP" altLang="en-US" smtClean="0"/>
              <a:t>裁判所が公費にて手話通訳者を手配し、その費用を訴訟費用に含めないこと。</a:t>
            </a:r>
          </a:p>
          <a:p>
            <a:pPr>
              <a:lnSpc>
                <a:spcPct val="90000"/>
              </a:lnSpc>
            </a:pPr>
            <a:r>
              <a:rPr lang="ja-JP" altLang="en-US" smtClean="0"/>
              <a:t>傍聴人のための手話通訳者は抽選対象としないこと。</a:t>
            </a:r>
          </a:p>
          <a:p>
            <a:pPr>
              <a:lnSpc>
                <a:spcPct val="90000"/>
              </a:lnSpc>
            </a:pPr>
            <a:r>
              <a:rPr lang="ja-JP" altLang="en-US" smtClean="0"/>
              <a:t>傍聴人のための手話通訳者は、裁判所が手配して、適切な位置で通訳できるようにすること。</a:t>
            </a:r>
          </a:p>
          <a:p>
            <a:pPr>
              <a:lnSpc>
                <a:spcPct val="90000"/>
              </a:lnSpc>
            </a:pPr>
            <a:r>
              <a:rPr lang="ja-JP" altLang="en-US" smtClean="0"/>
              <a:t>手話が分からない難聴者等の傍聴人に、要約筆記の準備をすること。</a:t>
            </a:r>
          </a:p>
        </p:txBody>
      </p:sp>
      <p:sp>
        <p:nvSpPr>
          <p:cNvPr id="38916"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22E1D4C-40E0-4401-A6D1-BFDE6356804C}" type="slidenum">
              <a:rPr lang="en-US" altLang="ja-JP" smtClean="0"/>
              <a:pPr eaLnBrk="1" hangingPunct="1"/>
              <a:t>36</a:t>
            </a:fld>
            <a:endParaRPr lang="en-US" altLang="ja-JP"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idx="4294967295"/>
          </p:nvPr>
        </p:nvSpPr>
        <p:spPr/>
        <p:txBody>
          <a:bodyPr/>
          <a:lstStyle/>
          <a:p>
            <a:r>
              <a:rPr lang="ja-JP" altLang="en-US" smtClean="0"/>
              <a:t>この裁判で目指しているもの④</a:t>
            </a:r>
          </a:p>
        </p:txBody>
      </p:sp>
      <p:sp>
        <p:nvSpPr>
          <p:cNvPr id="39939" name="コンテンツ プレースホルダ 2"/>
          <p:cNvSpPr>
            <a:spLocks noGrp="1"/>
          </p:cNvSpPr>
          <p:nvPr>
            <p:ph idx="4294967295"/>
          </p:nvPr>
        </p:nvSpPr>
        <p:spPr>
          <a:xfrm>
            <a:off x="539750" y="1989138"/>
            <a:ext cx="8229600" cy="3413125"/>
          </a:xfrm>
        </p:spPr>
        <p:txBody>
          <a:bodyPr/>
          <a:lstStyle/>
          <a:p>
            <a:r>
              <a:rPr lang="ja-JP" altLang="en-US" smtClean="0"/>
              <a:t>補聴器を使用する難聴者等の傍聴人に、磁気ループなどを準備すること。</a:t>
            </a:r>
          </a:p>
          <a:p>
            <a:r>
              <a:rPr lang="ja-JP" altLang="en-US" smtClean="0"/>
              <a:t>盲ろう者の傍聴人のために、個別通訳者（触手話通訳者、指点字通訳者等。原則として１人の傍聴者に２人の通訳者）の入場を認め、適切な位置で通訳できるようにすること。</a:t>
            </a:r>
          </a:p>
        </p:txBody>
      </p:sp>
      <p:sp>
        <p:nvSpPr>
          <p:cNvPr id="3994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03096AC-F23B-4C66-A4E2-0C411AAB4CBC}" type="slidenum">
              <a:rPr lang="en-US" altLang="ja-JP" smtClean="0"/>
              <a:pPr eaLnBrk="1" hangingPunct="1"/>
              <a:t>37</a:t>
            </a:fld>
            <a:endParaRPr lang="en-US" altLang="ja-JP"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3"/>
          <p:cNvSpPr>
            <a:spLocks noChangeArrowheads="1"/>
          </p:cNvSpPr>
          <p:nvPr/>
        </p:nvSpPr>
        <p:spPr bwMode="auto">
          <a:xfrm>
            <a:off x="469900" y="1196975"/>
            <a:ext cx="5256213" cy="3889375"/>
          </a:xfrm>
          <a:prstGeom prst="wedgeRoundRectCallout">
            <a:avLst>
              <a:gd name="adj1" fmla="val 57745"/>
              <a:gd name="adj2" fmla="val 7269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p>
        </p:txBody>
      </p:sp>
      <p:sp>
        <p:nvSpPr>
          <p:cNvPr id="50179" name="Text Box 4"/>
          <p:cNvSpPr txBox="1">
            <a:spLocks noChangeArrowheads="1"/>
          </p:cNvSpPr>
          <p:nvPr/>
        </p:nvSpPr>
        <p:spPr bwMode="auto">
          <a:xfrm>
            <a:off x="828675" y="1268413"/>
            <a:ext cx="468153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4000">
                <a:solidFill>
                  <a:srgbClr val="FF0000"/>
                </a:solidFill>
                <a:ea typeface="HGP創英角ﾎﾟｯﾌﾟ体" pitchFamily="50" charset="-128"/>
              </a:rPr>
              <a:t>今回の、裁判でこれらの配慮が認められると、今後の聴覚障害者の裁判等に大きな影響を与えることになるんだよ！</a:t>
            </a:r>
          </a:p>
        </p:txBody>
      </p:sp>
      <p:pic>
        <p:nvPicPr>
          <p:cNvPr id="40964" name="Picture 6" descr="C:\Users\ohta\AppData\Local\Microsoft\Windows\Temporary Internet Files\Content.IE5\TM8G2CQ9\MC90044514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075" y="3933825"/>
            <a:ext cx="225742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スライド番号プレースホルダー 1"/>
          <p:cNvSpPr txBox="1">
            <a:spLocks noGrp="1" noChangeArrowheads="1"/>
          </p:cNvSpPr>
          <p:nvPr/>
        </p:nvSpPr>
        <p:spPr bwMode="auto">
          <a:xfrm>
            <a:off x="3990975" y="6249988"/>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fld id="{E0038CE9-47F6-423F-8D40-BBB0D562C089}" type="slidenum">
              <a:rPr lang="ja-JP" altLang="en-US" sz="1000">
                <a:solidFill>
                  <a:schemeClr val="tx2"/>
                </a:solidFill>
              </a:rPr>
              <a:pPr algn="ctr" eaLnBrk="1" hangingPunct="1"/>
              <a:t>38</a:t>
            </a:fld>
            <a:endParaRPr lang="ja-JP" altLang="en-US" sz="1000">
              <a:solidFill>
                <a:schemeClr val="tx2"/>
              </a:solidFill>
            </a:endParaRPr>
          </a:p>
        </p:txBody>
      </p:sp>
      <p:sp>
        <p:nvSpPr>
          <p:cNvPr id="40966"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ABC73D3-CD08-4309-A9B9-1E86B8BECF24}" type="slidenum">
              <a:rPr lang="ja-JP" altLang="en-US" smtClean="0">
                <a:solidFill>
                  <a:schemeClr val="tx2"/>
                </a:solidFill>
              </a:rPr>
              <a:pPr eaLnBrk="1" hangingPunct="1"/>
              <a:t>38</a:t>
            </a:fld>
            <a:endParaRPr lang="ja-JP"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500"/>
                                        <p:tgtEl>
                                          <p:spTgt spid="501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179"/>
                                        </p:tgtEl>
                                        <p:attrNameLst>
                                          <p:attrName>style.visibility</p:attrName>
                                        </p:attrNameLst>
                                      </p:cBhvr>
                                      <p:to>
                                        <p:strVal val="visible"/>
                                      </p:to>
                                    </p:set>
                                    <p:animEffect transition="in" filter="fade">
                                      <p:cBhvr>
                                        <p:cTn id="10"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ldLvl="0" animBg="1" autoUpdateAnimBg="0"/>
      <p:bldP spid="5017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3"/>
          <p:cNvSpPr>
            <a:spLocks noChangeArrowheads="1"/>
          </p:cNvSpPr>
          <p:nvPr/>
        </p:nvSpPr>
        <p:spPr bwMode="auto">
          <a:xfrm>
            <a:off x="3349625" y="908050"/>
            <a:ext cx="5256213" cy="4826000"/>
          </a:xfrm>
          <a:prstGeom prst="wedgeRoundRectCallout">
            <a:avLst>
              <a:gd name="adj1" fmla="val -60144"/>
              <a:gd name="adj2" fmla="val -109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p>
        </p:txBody>
      </p:sp>
      <p:sp>
        <p:nvSpPr>
          <p:cNvPr id="51203" name="Text Box 4"/>
          <p:cNvSpPr txBox="1">
            <a:spLocks noChangeArrowheads="1"/>
          </p:cNvSpPr>
          <p:nvPr/>
        </p:nvSpPr>
        <p:spPr bwMode="auto">
          <a:xfrm>
            <a:off x="3636963" y="1125538"/>
            <a:ext cx="4681537"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sz="4000">
                <a:solidFill>
                  <a:srgbClr val="FF0000"/>
                </a:solidFill>
                <a:ea typeface="HGP創英角ﾎﾟｯﾌﾟ体" pitchFamily="50" charset="-128"/>
              </a:rPr>
              <a:t>高松市の却下処分を取り消してもらうだけでなく、</a:t>
            </a:r>
          </a:p>
          <a:p>
            <a:pPr eaLnBrk="1" hangingPunct="1"/>
            <a:r>
              <a:rPr lang="ja-JP" altLang="en-US" sz="4000">
                <a:solidFill>
                  <a:srgbClr val="FF0000"/>
                </a:solidFill>
                <a:ea typeface="HGP創英角ﾎﾟｯﾌﾟ体" pitchFamily="50" charset="-128"/>
              </a:rPr>
              <a:t>司法における情報保障という大きな壁を打ち砕く大切な裁判でもあるんだね！</a:t>
            </a:r>
          </a:p>
        </p:txBody>
      </p:sp>
      <p:pic>
        <p:nvPicPr>
          <p:cNvPr id="41988" name="Picture 2" descr="C:\Users\ohta\AppData\Local\Microsoft\Windows\Temporary Internet Files\Content.IE5\797TZI01\MC90044576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444875"/>
            <a:ext cx="24479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スライド番号プレースホルダー 1"/>
          <p:cNvSpPr txBox="1">
            <a:spLocks noGrp="1" noChangeArrowheads="1"/>
          </p:cNvSpPr>
          <p:nvPr/>
        </p:nvSpPr>
        <p:spPr bwMode="auto">
          <a:xfrm>
            <a:off x="3990975" y="6249988"/>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fld id="{70FE0C83-1584-42E8-BD84-8B4681F9CDB4}" type="slidenum">
              <a:rPr lang="ja-JP" altLang="en-US" sz="1000">
                <a:solidFill>
                  <a:schemeClr val="tx2"/>
                </a:solidFill>
              </a:rPr>
              <a:pPr algn="ctr" eaLnBrk="1" hangingPunct="1"/>
              <a:t>39</a:t>
            </a:fld>
            <a:endParaRPr lang="ja-JP" altLang="en-US" sz="1000">
              <a:solidFill>
                <a:schemeClr val="tx2"/>
              </a:solidFill>
            </a:endParaRPr>
          </a:p>
        </p:txBody>
      </p:sp>
      <p:sp>
        <p:nvSpPr>
          <p:cNvPr id="4199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4649F0E-FCC1-4E44-ACF7-A8E46EB19483}" type="slidenum">
              <a:rPr lang="ja-JP" altLang="en-US" smtClean="0">
                <a:solidFill>
                  <a:schemeClr val="tx2"/>
                </a:solidFill>
              </a:rPr>
              <a:pPr eaLnBrk="1" hangingPunct="1"/>
              <a:t>39</a:t>
            </a:fld>
            <a:endParaRPr lang="ja-JP"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fade">
                                      <p:cBhvr>
                                        <p:cTn id="10"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ldLvl="0" animBg="1" autoUpdateAnimBg="0"/>
      <p:bldP spid="5120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0"/>
            <a:ext cx="4948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テキスト ボックス 4"/>
          <p:cNvSpPr txBox="1">
            <a:spLocks noChangeArrowheads="1"/>
          </p:cNvSpPr>
          <p:nvPr/>
        </p:nvSpPr>
        <p:spPr bwMode="auto">
          <a:xfrm>
            <a:off x="6156325" y="6345238"/>
            <a:ext cx="2087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b="1"/>
              <a:t>（改姓前・羽地さん）</a:t>
            </a:r>
          </a:p>
        </p:txBody>
      </p:sp>
      <p:sp>
        <p:nvSpPr>
          <p:cNvPr id="6148"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49604C6-8C26-4600-8AE6-17037EAD4859}" type="slidenum">
              <a:rPr lang="en-US" altLang="ja-JP" smtClean="0"/>
              <a:pPr eaLnBrk="1" hangingPunct="1"/>
              <a:t>4</a:t>
            </a:fld>
            <a:endParaRPr lang="en-US" altLang="ja-JP"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爆発 1 3"/>
          <p:cNvSpPr>
            <a:spLocks noChangeArrowheads="1"/>
          </p:cNvSpPr>
          <p:nvPr/>
        </p:nvSpPr>
        <p:spPr bwMode="auto">
          <a:xfrm>
            <a:off x="900113" y="1268413"/>
            <a:ext cx="7993062" cy="3455987"/>
          </a:xfrm>
          <a:prstGeom prst="irregularSeal1">
            <a:avLst/>
          </a:prstGeom>
          <a:solidFill>
            <a:srgbClr val="FFFF00"/>
          </a:solidFill>
          <a:ln w="25400">
            <a:solidFill>
              <a:schemeClr val="tx1"/>
            </a:solidFill>
            <a:miter lim="800000"/>
            <a:headEnd/>
            <a:tailEnd/>
          </a:ln>
        </p:spPr>
        <p:txBody>
          <a:bodyPr anchor="ctr"/>
          <a:lstStyle/>
          <a:p>
            <a:pPr algn="ctr"/>
            <a:r>
              <a:rPr lang="ja-JP" altLang="en-US" sz="4000" u="sng">
                <a:latin typeface="HGS創英角ﾎﾟｯﾌﾟ体" pitchFamily="50" charset="-128"/>
                <a:ea typeface="HGS創英角ﾎﾟｯﾌﾟ体" pitchFamily="50" charset="-128"/>
              </a:rPr>
              <a:t>目標額</a:t>
            </a:r>
            <a:endParaRPr lang="en-US" sz="4000" u="sng">
              <a:latin typeface="HGS創英角ﾎﾟｯﾌﾟ体" pitchFamily="50" charset="-128"/>
              <a:ea typeface="HGS創英角ﾎﾟｯﾌﾟ体" pitchFamily="50" charset="-128"/>
            </a:endParaRPr>
          </a:p>
          <a:p>
            <a:pPr algn="ctr"/>
            <a:r>
              <a:rPr lang="ja-JP" altLang="en-US" sz="4000" u="sng">
                <a:latin typeface="HGS創英角ﾎﾟｯﾌﾟ体" pitchFamily="50" charset="-128"/>
                <a:ea typeface="HGS創英角ﾎﾟｯﾌﾟ体" pitchFamily="50" charset="-128"/>
              </a:rPr>
              <a:t>１，０００万円</a:t>
            </a:r>
          </a:p>
        </p:txBody>
      </p:sp>
      <p:sp>
        <p:nvSpPr>
          <p:cNvPr id="43011" name="タイトル 1"/>
          <p:cNvSpPr>
            <a:spLocks noGrp="1"/>
          </p:cNvSpPr>
          <p:nvPr>
            <p:ph type="title" idx="4294967295"/>
          </p:nvPr>
        </p:nvSpPr>
        <p:spPr/>
        <p:txBody>
          <a:bodyPr/>
          <a:lstStyle/>
          <a:p>
            <a:r>
              <a:rPr lang="ja-JP" u="sng" smtClean="0">
                <a:solidFill>
                  <a:srgbClr val="FF0000"/>
                </a:solidFill>
                <a:latin typeface="HGS創英角ﾎﾟｯﾌﾟ体" pitchFamily="50" charset="-128"/>
                <a:ea typeface="HGS創英角ﾎﾟｯﾌﾟ体" pitchFamily="50" charset="-128"/>
              </a:rPr>
              <a:t>ご支援下さい！</a:t>
            </a:r>
          </a:p>
        </p:txBody>
      </p:sp>
      <p:sp>
        <p:nvSpPr>
          <p:cNvPr id="43012" name="テキスト ボックス 4"/>
          <p:cNvSpPr txBox="1">
            <a:spLocks noChangeArrowheads="1"/>
          </p:cNvSpPr>
          <p:nvPr/>
        </p:nvSpPr>
        <p:spPr bwMode="auto">
          <a:xfrm>
            <a:off x="900113" y="5210175"/>
            <a:ext cx="7775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b="1" u="sng"/>
              <a:t>裁判は、長い年月と費用が掛かります。</a:t>
            </a:r>
            <a:endParaRPr lang="en-US" b="1" u="sng"/>
          </a:p>
          <a:p>
            <a:pPr eaLnBrk="1" hangingPunct="1"/>
            <a:r>
              <a:rPr lang="ja-JP" altLang="en-US" b="1" u="sng"/>
              <a:t>今回の裁判は３年間の予定です。</a:t>
            </a:r>
            <a:endParaRPr lang="en-US" b="1" u="sng"/>
          </a:p>
          <a:p>
            <a:pPr eaLnBrk="1" hangingPunct="1"/>
            <a:r>
              <a:rPr lang="ja-JP" altLang="en-US" b="1" u="sng"/>
              <a:t>全国でご支援頂く弁護団活動に支障がないようにしなければなりません。</a:t>
            </a:r>
          </a:p>
        </p:txBody>
      </p:sp>
      <p:sp>
        <p:nvSpPr>
          <p:cNvPr id="43013"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6EDBFCB-2C0E-4800-84C8-B578DBA2D4E1}" type="slidenum">
              <a:rPr lang="en-US" altLang="ja-JP" smtClean="0"/>
              <a:pPr eaLnBrk="1" hangingPunct="1"/>
              <a:t>40</a:t>
            </a:fld>
            <a:endParaRPr lang="en-US" altLang="ja-JP"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爆発 2 3"/>
          <p:cNvSpPr>
            <a:spLocks noChangeArrowheads="1"/>
          </p:cNvSpPr>
          <p:nvPr/>
        </p:nvSpPr>
        <p:spPr bwMode="auto">
          <a:xfrm>
            <a:off x="179388" y="404813"/>
            <a:ext cx="8785225" cy="5976937"/>
          </a:xfrm>
          <a:prstGeom prst="irregularSeal2">
            <a:avLst/>
          </a:prstGeom>
          <a:solidFill>
            <a:srgbClr val="36D8F8"/>
          </a:solidFill>
          <a:ln w="25400">
            <a:solidFill>
              <a:schemeClr val="tx1"/>
            </a:solidFill>
            <a:miter lim="800000"/>
            <a:headEnd/>
            <a:tailEnd/>
          </a:ln>
        </p:spPr>
        <p:txBody>
          <a:bodyPr anchor="ctr"/>
          <a:lstStyle/>
          <a:p>
            <a:pPr algn="ctr"/>
            <a:r>
              <a:rPr lang="ja-JP" altLang="en-US" sz="3500" u="sng">
                <a:solidFill>
                  <a:srgbClr val="FF0000"/>
                </a:solidFill>
                <a:latin typeface="HGS創英角ﾎﾟｯﾌﾟ体" pitchFamily="50" charset="-128"/>
                <a:ea typeface="HGS創英角ﾎﾟｯﾌﾟ体" pitchFamily="50" charset="-128"/>
              </a:rPr>
              <a:t>全国の皆さん</a:t>
            </a:r>
            <a:endParaRPr lang="en-US" sz="3500" u="sng">
              <a:solidFill>
                <a:srgbClr val="FF0000"/>
              </a:solidFill>
              <a:latin typeface="HGS創英角ﾎﾟｯﾌﾟ体" pitchFamily="50" charset="-128"/>
              <a:ea typeface="HGS創英角ﾎﾟｯﾌﾟ体" pitchFamily="50" charset="-128"/>
            </a:endParaRPr>
          </a:p>
          <a:p>
            <a:pPr algn="ctr"/>
            <a:r>
              <a:rPr lang="ja-JP" altLang="en-US" sz="3500" u="sng">
                <a:solidFill>
                  <a:srgbClr val="FF0000"/>
                </a:solidFill>
                <a:latin typeface="HGS創英角ﾎﾟｯﾌﾟ体" pitchFamily="50" charset="-128"/>
                <a:ea typeface="HGS創英角ﾎﾟｯﾌﾟ体" pitchFamily="50" charset="-128"/>
              </a:rPr>
              <a:t>私たちと一緒に</a:t>
            </a:r>
            <a:endParaRPr lang="en-US" sz="3500" u="sng">
              <a:solidFill>
                <a:srgbClr val="FF0000"/>
              </a:solidFill>
              <a:latin typeface="HGS創英角ﾎﾟｯﾌﾟ体" pitchFamily="50" charset="-128"/>
              <a:ea typeface="HGS創英角ﾎﾟｯﾌﾟ体" pitchFamily="50" charset="-128"/>
            </a:endParaRPr>
          </a:p>
          <a:p>
            <a:pPr algn="ctr"/>
            <a:r>
              <a:rPr lang="ja-JP" altLang="en-US" sz="3500" u="sng">
                <a:solidFill>
                  <a:srgbClr val="FF0000"/>
                </a:solidFill>
                <a:latin typeface="HGS創英角ﾎﾟｯﾌﾟ体" pitchFamily="50" charset="-128"/>
                <a:ea typeface="HGS創英角ﾎﾟｯﾌﾟ体" pitchFamily="50" charset="-128"/>
              </a:rPr>
              <a:t>権利を勝ち取ろうではありませんか。</a:t>
            </a:r>
          </a:p>
        </p:txBody>
      </p:sp>
      <p:sp>
        <p:nvSpPr>
          <p:cNvPr id="44035"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5C4D5E9-FC97-4506-B587-350EF06A5537}" type="slidenum">
              <a:rPr lang="en-US" altLang="ja-JP" smtClean="0"/>
              <a:pPr eaLnBrk="1" hangingPunct="1"/>
              <a:t>41</a:t>
            </a:fld>
            <a:endParaRPr lang="en-US" altLang="ja-JP"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爆発 1 3"/>
          <p:cNvSpPr>
            <a:spLocks noChangeArrowheads="1"/>
          </p:cNvSpPr>
          <p:nvPr/>
        </p:nvSpPr>
        <p:spPr bwMode="auto">
          <a:xfrm>
            <a:off x="0" y="260350"/>
            <a:ext cx="9144000" cy="6264275"/>
          </a:xfrm>
          <a:prstGeom prst="irregularSeal1">
            <a:avLst/>
          </a:prstGeom>
          <a:solidFill>
            <a:srgbClr val="FFFF00"/>
          </a:solidFill>
          <a:ln w="25400">
            <a:solidFill>
              <a:schemeClr val="tx1"/>
            </a:solidFill>
            <a:miter lim="800000"/>
            <a:headEnd/>
            <a:tailEnd/>
          </a:ln>
        </p:spPr>
        <p:txBody>
          <a:bodyPr anchor="ctr"/>
          <a:lstStyle/>
          <a:p>
            <a:pPr algn="ctr"/>
            <a:r>
              <a:rPr lang="ja-JP" altLang="en-US" sz="3200" b="1" u="sng">
                <a:latin typeface="HGS創英角ﾎﾟｯﾌﾟ体" pitchFamily="50" charset="-128"/>
                <a:ea typeface="HGS創英角ﾎﾟｯﾌﾟ体" pitchFamily="50" charset="-128"/>
              </a:rPr>
              <a:t>諦めない！</a:t>
            </a:r>
            <a:endParaRPr lang="en-US" sz="3200" b="1" u="sng">
              <a:latin typeface="HGS創英角ﾎﾟｯﾌﾟ体" pitchFamily="50" charset="-128"/>
              <a:ea typeface="HGS創英角ﾎﾟｯﾌﾟ体" pitchFamily="50" charset="-128"/>
            </a:endParaRPr>
          </a:p>
          <a:p>
            <a:pPr algn="ctr"/>
            <a:r>
              <a:rPr lang="ja-JP" altLang="en-US" sz="3200" b="1" u="sng">
                <a:latin typeface="HGS創英角ﾎﾟｯﾌﾟ体" pitchFamily="50" charset="-128"/>
                <a:ea typeface="HGS創英角ﾎﾟｯﾌﾟ体" pitchFamily="50" charset="-128"/>
              </a:rPr>
              <a:t>諦めてはならない！</a:t>
            </a:r>
            <a:endParaRPr lang="en-US" sz="3200" b="1" u="sng">
              <a:latin typeface="HGS創英角ﾎﾟｯﾌﾟ体" pitchFamily="50" charset="-128"/>
              <a:ea typeface="HGS創英角ﾎﾟｯﾌﾟ体" pitchFamily="50" charset="-128"/>
            </a:endParaRPr>
          </a:p>
          <a:p>
            <a:pPr algn="ctr"/>
            <a:r>
              <a:rPr lang="ja-JP" altLang="en-US" sz="3200" b="1" u="sng">
                <a:latin typeface="HGS創英角ﾎﾟｯﾌﾟ体" pitchFamily="50" charset="-128"/>
                <a:ea typeface="HGS創英角ﾎﾟｯﾌﾟ体" pitchFamily="50" charset="-128"/>
              </a:rPr>
              <a:t>私たちの願いが届くまで！</a:t>
            </a:r>
          </a:p>
        </p:txBody>
      </p:sp>
      <p:sp>
        <p:nvSpPr>
          <p:cNvPr id="45059"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9844AA1-A3CA-4CE8-BB83-FFED376DB566}" type="slidenum">
              <a:rPr lang="en-US" altLang="ja-JP" smtClean="0"/>
              <a:pPr eaLnBrk="1" hangingPunct="1"/>
              <a:t>42</a:t>
            </a:fld>
            <a:endParaRPr lang="en-US" altLang="ja-JP"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1052513"/>
            <a:ext cx="8229600" cy="1143000"/>
          </a:xfrm>
        </p:spPr>
        <p:txBody>
          <a:bodyPr/>
          <a:lstStyle/>
          <a:p>
            <a:r>
              <a:rPr lang="ja-JP" altLang="en-US" sz="4800" smtClean="0">
                <a:solidFill>
                  <a:srgbClr val="FF0000"/>
                </a:solidFill>
                <a:ea typeface="HGP創英角ﾎﾟｯﾌﾟ体" pitchFamily="50" charset="-128"/>
              </a:rPr>
              <a:t>ホームページを見てください！</a:t>
            </a:r>
          </a:p>
        </p:txBody>
      </p:sp>
      <p:sp>
        <p:nvSpPr>
          <p:cNvPr id="46083" name="Rectangle 3"/>
          <p:cNvSpPr>
            <a:spLocks noGrp="1" noChangeArrowheads="1"/>
          </p:cNvSpPr>
          <p:nvPr>
            <p:ph type="body" idx="1"/>
          </p:nvPr>
        </p:nvSpPr>
        <p:spPr>
          <a:xfrm>
            <a:off x="468313" y="2565400"/>
            <a:ext cx="8229600" cy="2913063"/>
          </a:xfrm>
        </p:spPr>
        <p:txBody>
          <a:bodyPr/>
          <a:lstStyle/>
          <a:p>
            <a:pPr algn="ctr">
              <a:lnSpc>
                <a:spcPct val="90000"/>
              </a:lnSpc>
              <a:buFontTx/>
              <a:buNone/>
            </a:pPr>
            <a:r>
              <a:rPr lang="ja-JP" altLang="en-US" smtClean="0"/>
              <a:t>高松市の手話通訳派遣を考える会</a:t>
            </a:r>
          </a:p>
          <a:p>
            <a:pPr algn="ctr">
              <a:lnSpc>
                <a:spcPct val="90000"/>
              </a:lnSpc>
              <a:buFontTx/>
              <a:buNone/>
            </a:pPr>
            <a:r>
              <a:rPr lang="ja-JP" altLang="en-US" smtClean="0"/>
              <a:t>ホームページアドレス</a:t>
            </a:r>
          </a:p>
          <a:p>
            <a:pPr algn="ctr">
              <a:lnSpc>
                <a:spcPct val="90000"/>
              </a:lnSpc>
              <a:buFontTx/>
              <a:buNone/>
            </a:pPr>
            <a:r>
              <a:rPr lang="ja-JP" altLang="en-US" sz="3600" smtClean="0">
                <a:solidFill>
                  <a:srgbClr val="FF0000"/>
                </a:solidFill>
                <a:latin typeface="ＤＦ平成ゴシック体W5" pitchFamily="49" charset="-128"/>
                <a:ea typeface="ＤＦ平成ゴシック体W5" pitchFamily="49" charset="-128"/>
              </a:rPr>
              <a:t>http://takamatsu-haken.jimdo.com/</a:t>
            </a:r>
          </a:p>
          <a:p>
            <a:pPr algn="ctr">
              <a:lnSpc>
                <a:spcPct val="90000"/>
              </a:lnSpc>
              <a:buFontTx/>
              <a:buNone/>
            </a:pPr>
            <a:endParaRPr lang="ja-JP" altLang="en-US" smtClean="0">
              <a:latin typeface="ＤＦ平成ゴシック体W5" pitchFamily="49" charset="-128"/>
              <a:ea typeface="ＤＦ平成ゴシック体W5" pitchFamily="49" charset="-128"/>
            </a:endParaRPr>
          </a:p>
          <a:p>
            <a:pPr algn="ctr">
              <a:lnSpc>
                <a:spcPct val="90000"/>
              </a:lnSpc>
              <a:buFontTx/>
              <a:buNone/>
            </a:pPr>
            <a:r>
              <a:rPr lang="ja-JP" altLang="en-US" u="sng" smtClean="0">
                <a:latin typeface="ＤＦ平成ゴシック体W5" pitchFamily="49" charset="-128"/>
                <a:ea typeface="ＤＦ平成ゴシック体W5" pitchFamily="49" charset="-128"/>
              </a:rPr>
              <a:t>今までの取り組みが詳しく分かります。</a:t>
            </a:r>
          </a:p>
        </p:txBody>
      </p:sp>
      <p:sp>
        <p:nvSpPr>
          <p:cNvPr id="46084"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CBDF5DC-809C-438A-9096-E971644C24CE}" type="slidenum">
              <a:rPr lang="en-US" altLang="ja-JP" smtClean="0"/>
              <a:pPr eaLnBrk="1" hangingPunct="1"/>
              <a:t>43</a:t>
            </a:fld>
            <a:endParaRPr lang="en-US" altLang="ja-JP"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800100" y="2997200"/>
            <a:ext cx="3600450" cy="1944688"/>
          </a:xfrm>
        </p:spPr>
        <p:txBody>
          <a:bodyPr/>
          <a:lstStyle/>
          <a:p>
            <a:pPr eaLnBrk="1" hangingPunct="1">
              <a:buFontTx/>
              <a:buNone/>
            </a:pPr>
            <a:r>
              <a:rPr lang="ja-JP" altLang="en-US" sz="2000" b="1" smtClean="0">
                <a:solidFill>
                  <a:schemeClr val="accent2"/>
                </a:solidFill>
              </a:rPr>
              <a:t>手話通訳派遣の依頼</a:t>
            </a:r>
          </a:p>
          <a:p>
            <a:pPr eaLnBrk="1" hangingPunct="1"/>
            <a:r>
              <a:rPr lang="ja-JP" altLang="en-US" sz="2000" smtClean="0"/>
              <a:t>期日：平成</a:t>
            </a:r>
            <a:r>
              <a:rPr lang="en-US" altLang="ja-JP" sz="2000" smtClean="0"/>
              <a:t>23</a:t>
            </a:r>
            <a:r>
              <a:rPr lang="ja-JP" altLang="en-US" sz="2000" smtClean="0"/>
              <a:t>年７月</a:t>
            </a:r>
            <a:r>
              <a:rPr lang="en-US" altLang="ja-JP" sz="2000" smtClean="0"/>
              <a:t>24</a:t>
            </a:r>
            <a:r>
              <a:rPr lang="ja-JP" altLang="en-US" sz="2000" smtClean="0"/>
              <a:t>日</a:t>
            </a:r>
          </a:p>
          <a:p>
            <a:pPr eaLnBrk="1" hangingPunct="1"/>
            <a:r>
              <a:rPr lang="ja-JP" altLang="en-US" sz="2000" smtClean="0"/>
              <a:t>場所：東京港区の専門学校</a:t>
            </a:r>
          </a:p>
          <a:p>
            <a:pPr eaLnBrk="1" hangingPunct="1"/>
            <a:r>
              <a:rPr lang="ja-JP" altLang="en-US" sz="2000" smtClean="0"/>
              <a:t>時間：</a:t>
            </a:r>
            <a:r>
              <a:rPr lang="en-US" altLang="ja-JP" sz="2000" smtClean="0"/>
              <a:t>11</a:t>
            </a:r>
            <a:r>
              <a:rPr lang="ja-JP" altLang="en-US" sz="2000" smtClean="0"/>
              <a:t>：</a:t>
            </a:r>
            <a:r>
              <a:rPr lang="en-US" altLang="ja-JP" sz="2000" smtClean="0"/>
              <a:t>00</a:t>
            </a:r>
            <a:r>
              <a:rPr lang="ja-JP" altLang="en-US" sz="2000" smtClean="0"/>
              <a:t>～</a:t>
            </a:r>
            <a:r>
              <a:rPr lang="en-US" altLang="ja-JP" sz="2000" smtClean="0"/>
              <a:t>12</a:t>
            </a:r>
            <a:r>
              <a:rPr lang="ja-JP" altLang="en-US" sz="2000" smtClean="0"/>
              <a:t>：</a:t>
            </a:r>
            <a:r>
              <a:rPr lang="en-US" altLang="ja-JP" sz="2000" smtClean="0"/>
              <a:t>00</a:t>
            </a:r>
            <a:endParaRPr lang="ja-JP" altLang="en-US" sz="2000" smtClean="0"/>
          </a:p>
          <a:p>
            <a:pPr eaLnBrk="1" hangingPunct="1"/>
            <a:r>
              <a:rPr lang="ja-JP" altLang="en-US" sz="2000" smtClean="0"/>
              <a:t>内容：保護者説明会</a:t>
            </a:r>
          </a:p>
        </p:txBody>
      </p:sp>
      <p:sp>
        <p:nvSpPr>
          <p:cNvPr id="7171" name="テキスト ボックス 1"/>
          <p:cNvSpPr txBox="1">
            <a:spLocks noChangeArrowheads="1"/>
          </p:cNvSpPr>
          <p:nvPr/>
        </p:nvSpPr>
        <p:spPr bwMode="auto">
          <a:xfrm>
            <a:off x="827088" y="5229225"/>
            <a:ext cx="7848600" cy="1112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ja-JP" altLang="en-US" b="1">
                <a:solidFill>
                  <a:srgbClr val="FF0000"/>
                </a:solidFill>
              </a:rPr>
              <a:t>高松市は、手話通訳派遣事業を高松市身体障害者協会に業務委託を行っている。</a:t>
            </a:r>
            <a:endParaRPr lang="en-US" b="1">
              <a:solidFill>
                <a:srgbClr val="FF0000"/>
              </a:solidFill>
            </a:endParaRPr>
          </a:p>
          <a:p>
            <a:pPr eaLnBrk="1" hangingPunct="1"/>
            <a:r>
              <a:rPr lang="ja-JP" altLang="en-US" b="1">
                <a:solidFill>
                  <a:srgbClr val="FF0000"/>
                </a:solidFill>
              </a:rPr>
              <a:t>高松市身体障害者協会に派遣依頼のＦＡＸをした。</a:t>
            </a:r>
          </a:p>
        </p:txBody>
      </p:sp>
      <p:pic>
        <p:nvPicPr>
          <p:cNvPr id="7172"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04813"/>
            <a:ext cx="4510088"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1AD139-49C6-4850-A848-691F9C3E9862}" type="slidenum">
              <a:rPr lang="en-US" altLang="ja-JP" smtClean="0"/>
              <a:pPr eaLnBrk="1" hangingPunct="1"/>
              <a:t>5</a:t>
            </a:fld>
            <a:endParaRPr lang="en-US" altLang="ja-JP"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404813"/>
            <a:ext cx="78263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body" idx="4294967295"/>
          </p:nvPr>
        </p:nvSpPr>
        <p:spPr>
          <a:xfrm>
            <a:off x="395288" y="5024438"/>
            <a:ext cx="3889375" cy="1428750"/>
          </a:xfrm>
        </p:spPr>
        <p:txBody>
          <a:bodyPr/>
          <a:lstStyle/>
          <a:p>
            <a:pPr marL="0" indent="0" eaLnBrk="1" hangingPunct="1">
              <a:lnSpc>
                <a:spcPct val="80000"/>
              </a:lnSpc>
              <a:buFontTx/>
              <a:buNone/>
            </a:pPr>
            <a:r>
              <a:rPr lang="ja-JP" altLang="en-US" sz="2800" smtClean="0">
                <a:solidFill>
                  <a:srgbClr val="FF0000"/>
                </a:solidFill>
              </a:rPr>
              <a:t>高松市からの</a:t>
            </a:r>
            <a:r>
              <a:rPr lang="en-US" altLang="ja-JP" sz="2800" smtClean="0">
                <a:solidFill>
                  <a:srgbClr val="FF0000"/>
                </a:solidFill>
              </a:rPr>
              <a:t>FAX</a:t>
            </a:r>
            <a:r>
              <a:rPr lang="ja-JP" altLang="en-US" sz="2800" smtClean="0">
                <a:solidFill>
                  <a:srgbClr val="FF0000"/>
                </a:solidFill>
              </a:rPr>
              <a:t>回答</a:t>
            </a:r>
          </a:p>
          <a:p>
            <a:pPr marL="0" indent="0" eaLnBrk="1" hangingPunct="1">
              <a:lnSpc>
                <a:spcPct val="80000"/>
              </a:lnSpc>
            </a:pPr>
            <a:r>
              <a:rPr lang="ja-JP" altLang="en-US" sz="2200" smtClean="0"/>
              <a:t>参考のため、専門学校からの案内状があれば</a:t>
            </a:r>
            <a:r>
              <a:rPr lang="en-US" altLang="ja-JP" sz="2200" smtClean="0"/>
              <a:t>FAX</a:t>
            </a:r>
            <a:r>
              <a:rPr lang="ja-JP" altLang="en-US" sz="2200" smtClean="0"/>
              <a:t>いただきたい</a:t>
            </a:r>
          </a:p>
        </p:txBody>
      </p:sp>
      <p:sp>
        <p:nvSpPr>
          <p:cNvPr id="8196" name="テキスト ボックス 3"/>
          <p:cNvSpPr txBox="1">
            <a:spLocks noChangeArrowheads="1"/>
          </p:cNvSpPr>
          <p:nvPr/>
        </p:nvSpPr>
        <p:spPr bwMode="auto">
          <a:xfrm>
            <a:off x="5940425" y="5632450"/>
            <a:ext cx="1892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ja-JP" sz="3600"/>
              <a:t>6</a:t>
            </a:r>
            <a:r>
              <a:rPr lang="ja-JP" altLang="en-US" sz="3600"/>
              <a:t>月</a:t>
            </a:r>
            <a:r>
              <a:rPr lang="en-US" altLang="ja-JP" sz="3600"/>
              <a:t>17</a:t>
            </a:r>
            <a:r>
              <a:rPr lang="ja-JP" altLang="en-US" sz="3600"/>
              <a:t>日</a:t>
            </a:r>
          </a:p>
        </p:txBody>
      </p:sp>
      <p:sp>
        <p:nvSpPr>
          <p:cNvPr id="8197"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4C29C3B-6E8C-446F-BC34-07D772B9C350}" type="slidenum">
              <a:rPr lang="en-US" altLang="ja-JP" smtClean="0"/>
              <a:pPr eaLnBrk="1" hangingPunct="1"/>
              <a:t>6</a:t>
            </a:fld>
            <a:endParaRPr lang="en-US" altLang="ja-JP"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333375"/>
            <a:ext cx="64817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4294967295"/>
          </p:nvPr>
        </p:nvSpPr>
        <p:spPr>
          <a:xfrm>
            <a:off x="468313" y="4941888"/>
            <a:ext cx="8399462" cy="1655762"/>
          </a:xfrm>
        </p:spPr>
        <p:txBody>
          <a:bodyPr/>
          <a:lstStyle/>
          <a:p>
            <a:pPr eaLnBrk="1" hangingPunct="1">
              <a:lnSpc>
                <a:spcPct val="80000"/>
              </a:lnSpc>
              <a:buFontTx/>
              <a:buNone/>
            </a:pPr>
            <a:r>
              <a:rPr lang="ja-JP" altLang="en-US" sz="2000" u="sng" smtClean="0">
                <a:solidFill>
                  <a:schemeClr val="accent2"/>
                </a:solidFill>
              </a:rPr>
              <a:t>保護者の説明会の日程が入ったカレンダー</a:t>
            </a:r>
          </a:p>
          <a:p>
            <a:pPr eaLnBrk="1" hangingPunct="1">
              <a:lnSpc>
                <a:spcPct val="80000"/>
              </a:lnSpc>
              <a:buFontTx/>
              <a:buNone/>
            </a:pPr>
            <a:r>
              <a:rPr lang="ja-JP" altLang="en-US" sz="1800" smtClean="0"/>
              <a:t>☆オープンキャンパス（１３：３０～１６：００）</a:t>
            </a:r>
          </a:p>
          <a:p>
            <a:pPr eaLnBrk="1" hangingPunct="1">
              <a:lnSpc>
                <a:spcPct val="80000"/>
              </a:lnSpc>
              <a:buFontTx/>
              <a:buNone/>
            </a:pPr>
            <a:r>
              <a:rPr lang="ja-JP" altLang="en-US" sz="1800" smtClean="0"/>
              <a:t>☆夜の説明会（１８：３０～２０：００）</a:t>
            </a:r>
          </a:p>
          <a:p>
            <a:pPr eaLnBrk="1" hangingPunct="1">
              <a:lnSpc>
                <a:spcPct val="80000"/>
              </a:lnSpc>
              <a:buFontTx/>
              <a:buNone/>
            </a:pPr>
            <a:r>
              <a:rPr lang="ja-JP" altLang="en-US" sz="1800" smtClean="0"/>
              <a:t>☆保護者説明会（１１：００～１２：００）</a:t>
            </a:r>
          </a:p>
          <a:p>
            <a:pPr eaLnBrk="1" hangingPunct="1">
              <a:lnSpc>
                <a:spcPct val="80000"/>
              </a:lnSpc>
              <a:buFontTx/>
              <a:buNone/>
            </a:pPr>
            <a:r>
              <a:rPr lang="ja-JP" altLang="en-US" sz="1800" smtClean="0"/>
              <a:t>☆都合のつかない方は平日の１０：００～１６：００に学校見学・入学相談など随時受付けています。</a:t>
            </a:r>
          </a:p>
        </p:txBody>
      </p:sp>
      <p:sp>
        <p:nvSpPr>
          <p:cNvPr id="9220"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6A8AD72-FD92-47E5-8655-B5D0144DADF8}" type="slidenum">
              <a:rPr lang="en-US" altLang="ja-JP" smtClean="0"/>
              <a:pPr eaLnBrk="1" hangingPunct="1"/>
              <a:t>7</a:t>
            </a:fld>
            <a:endParaRPr lang="en-US" altLang="ja-JP"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図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33375"/>
            <a:ext cx="785812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body" idx="4294967295"/>
          </p:nvPr>
        </p:nvSpPr>
        <p:spPr>
          <a:xfrm>
            <a:off x="395288" y="4797425"/>
            <a:ext cx="8362950" cy="2060575"/>
          </a:xfrm>
        </p:spPr>
        <p:txBody>
          <a:bodyPr/>
          <a:lstStyle/>
          <a:p>
            <a:pPr marL="0" indent="0" eaLnBrk="1" hangingPunct="1">
              <a:lnSpc>
                <a:spcPct val="70000"/>
              </a:lnSpc>
              <a:buFontTx/>
              <a:buNone/>
            </a:pPr>
            <a:r>
              <a:rPr lang="ja-JP" altLang="en-US" sz="2500" smtClean="0">
                <a:solidFill>
                  <a:srgbClr val="FF0000"/>
                </a:solidFill>
              </a:rPr>
              <a:t>高松市からの</a:t>
            </a:r>
            <a:r>
              <a:rPr lang="en-US" altLang="ja-JP" sz="2500" smtClean="0">
                <a:solidFill>
                  <a:srgbClr val="FF0000"/>
                </a:solidFill>
              </a:rPr>
              <a:t>FAX</a:t>
            </a:r>
            <a:r>
              <a:rPr lang="ja-JP" altLang="en-US" sz="2500" smtClean="0">
                <a:solidFill>
                  <a:srgbClr val="FF0000"/>
                </a:solidFill>
              </a:rPr>
              <a:t>回答</a:t>
            </a:r>
          </a:p>
          <a:p>
            <a:pPr marL="0" indent="0" eaLnBrk="1" hangingPunct="1">
              <a:lnSpc>
                <a:spcPct val="70000"/>
              </a:lnSpc>
              <a:buFontTx/>
              <a:buNone/>
            </a:pPr>
            <a:r>
              <a:rPr lang="ja-JP" altLang="en-US" sz="2500" smtClean="0"/>
              <a:t>　オープンキャンパスとは大学が行う説明会や学校見学会であって、客観的には出席する必要性に乏しいと思われますが、羽地様が出席が必要と考える理由や、高校の進路相談の先生のご意見などあればそれをお示しください。</a:t>
            </a:r>
          </a:p>
          <a:p>
            <a:pPr marL="0" indent="0" algn="r" eaLnBrk="1" hangingPunct="1">
              <a:lnSpc>
                <a:spcPct val="70000"/>
              </a:lnSpc>
              <a:buFontTx/>
              <a:buNone/>
            </a:pPr>
            <a:r>
              <a:rPr lang="ja-JP" altLang="en-US" sz="2500" smtClean="0"/>
              <a:t>（原文のまま）</a:t>
            </a:r>
          </a:p>
        </p:txBody>
      </p:sp>
      <p:sp>
        <p:nvSpPr>
          <p:cNvPr id="10244"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A586817-FAFB-4318-AE77-402ACC42B47B}" type="slidenum">
              <a:rPr lang="en-US" altLang="ja-JP" smtClean="0"/>
              <a:pPr eaLnBrk="1" hangingPunct="1"/>
              <a:t>8</a:t>
            </a:fld>
            <a:endParaRPr lang="en-US" altLang="ja-JP"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22275"/>
            <a:ext cx="5945187"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4294967295"/>
          </p:nvPr>
        </p:nvSpPr>
        <p:spPr>
          <a:xfrm>
            <a:off x="179388" y="2205038"/>
            <a:ext cx="4176712" cy="4319587"/>
          </a:xfrm>
        </p:spPr>
        <p:txBody>
          <a:bodyPr/>
          <a:lstStyle/>
          <a:p>
            <a:pPr eaLnBrk="1" hangingPunct="1">
              <a:lnSpc>
                <a:spcPct val="70000"/>
              </a:lnSpc>
            </a:pPr>
            <a:r>
              <a:rPr lang="ja-JP" altLang="en-US" sz="2200" smtClean="0"/>
              <a:t>自分の子どもが</a:t>
            </a:r>
            <a:endParaRPr lang="en-US" sz="2200" smtClean="0"/>
          </a:p>
          <a:p>
            <a:pPr eaLnBrk="1" hangingPunct="1">
              <a:lnSpc>
                <a:spcPct val="70000"/>
              </a:lnSpc>
              <a:buFontTx/>
              <a:buNone/>
            </a:pPr>
            <a:r>
              <a:rPr lang="ja-JP" altLang="en-US" sz="2200" smtClean="0"/>
              <a:t>　　どんな学校でどんなことを</a:t>
            </a:r>
            <a:endParaRPr lang="en-US" sz="2200" smtClean="0"/>
          </a:p>
          <a:p>
            <a:pPr eaLnBrk="1" hangingPunct="1">
              <a:lnSpc>
                <a:spcPct val="70000"/>
              </a:lnSpc>
              <a:buFontTx/>
              <a:buNone/>
            </a:pPr>
            <a:r>
              <a:rPr lang="ja-JP" altLang="en-US" sz="2200" smtClean="0"/>
              <a:t>　　勉強するのか親として知りたい。</a:t>
            </a:r>
          </a:p>
          <a:p>
            <a:pPr eaLnBrk="1" hangingPunct="1">
              <a:lnSpc>
                <a:spcPct val="70000"/>
              </a:lnSpc>
            </a:pPr>
            <a:r>
              <a:rPr lang="ja-JP" altLang="en-US" sz="2200" smtClean="0"/>
              <a:t>電話で問い合わせることができない。</a:t>
            </a:r>
          </a:p>
          <a:p>
            <a:pPr eaLnBrk="1" hangingPunct="1">
              <a:lnSpc>
                <a:spcPct val="70000"/>
              </a:lnSpc>
            </a:pPr>
            <a:r>
              <a:rPr lang="ja-JP" altLang="en-US" sz="2200" smtClean="0"/>
              <a:t>情報がないので、オープンキャンパスに出席して子どもと一緒にいろんなことを見たり聞いたり確認しておきたい。</a:t>
            </a:r>
          </a:p>
          <a:p>
            <a:pPr eaLnBrk="1" hangingPunct="1">
              <a:lnSpc>
                <a:spcPct val="70000"/>
              </a:lnSpc>
            </a:pPr>
            <a:r>
              <a:rPr lang="ja-JP" altLang="en-US" sz="2200" smtClean="0"/>
              <a:t>手話通訳派遣がないと、なんの情報もなく子どもに対して適切に助言したり、支援したりすることもできない。</a:t>
            </a:r>
          </a:p>
          <a:p>
            <a:pPr algn="r" eaLnBrk="1" hangingPunct="1">
              <a:lnSpc>
                <a:spcPct val="70000"/>
              </a:lnSpc>
              <a:buFontTx/>
              <a:buNone/>
            </a:pPr>
            <a:r>
              <a:rPr lang="en-US" altLang="ja-JP" sz="2200" smtClean="0"/>
              <a:t>2011</a:t>
            </a:r>
            <a:r>
              <a:rPr lang="ja-JP" altLang="en-US" sz="2200" smtClean="0"/>
              <a:t>年</a:t>
            </a:r>
            <a:r>
              <a:rPr lang="en-US" altLang="ja-JP" sz="2200" smtClean="0"/>
              <a:t>6</a:t>
            </a:r>
            <a:r>
              <a:rPr lang="ja-JP" altLang="en-US" sz="2200" smtClean="0"/>
              <a:t>月</a:t>
            </a:r>
            <a:r>
              <a:rPr lang="en-US" altLang="ja-JP" sz="2200" smtClean="0"/>
              <a:t>28</a:t>
            </a:r>
            <a:r>
              <a:rPr lang="ja-JP" altLang="en-US" sz="2200" smtClean="0"/>
              <a:t>日</a:t>
            </a:r>
          </a:p>
        </p:txBody>
      </p:sp>
      <p:sp>
        <p:nvSpPr>
          <p:cNvPr id="11268" name="スライド番号プレースホルダー 1"/>
          <p:cNvSpPr>
            <a:spLocks noGrp="1"/>
          </p:cNvSpPr>
          <p:nvPr>
            <p:ph type="sldNum" sz="quarter" idx="12"/>
          </p:nvPr>
        </p:nvSpPr>
        <p:spPr>
          <a:no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573B7E4-CEF1-4A73-B924-FA9028511E2C}" type="slidenum">
              <a:rPr lang="en-US" altLang="ja-JP" smtClean="0"/>
              <a:pPr eaLnBrk="1" hangingPunct="1"/>
              <a:t>9</a:t>
            </a:fld>
            <a:endParaRPr lang="en-US" altLang="ja-JP"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ウェーブ">
  <a:themeElements>
    <a:clrScheme name="3_ウェーブ 1">
      <a:dk1>
        <a:srgbClr val="000000"/>
      </a:dk1>
      <a:lt1>
        <a:srgbClr val="FFFFFF"/>
      </a:lt1>
      <a:dk2>
        <a:srgbClr val="073E87"/>
      </a:dk2>
      <a:lt2>
        <a:srgbClr val="C6E7FC"/>
      </a:lt2>
      <a:accent1>
        <a:srgbClr val="31B6FD"/>
      </a:accent1>
      <a:accent2>
        <a:srgbClr val="4584D3"/>
      </a:accent2>
      <a:accent3>
        <a:srgbClr val="FFFFFF"/>
      </a:accent3>
      <a:accent4>
        <a:srgbClr val="000000"/>
      </a:accent4>
      <a:accent5>
        <a:srgbClr val="ADD7FE"/>
      </a:accent5>
      <a:accent6>
        <a:srgbClr val="3E77BF"/>
      </a:accent6>
      <a:hlink>
        <a:srgbClr val="0080FF"/>
      </a:hlink>
      <a:folHlink>
        <a:srgbClr val="5EAEFF"/>
      </a:folHlink>
    </a:clrScheme>
    <a:fontScheme name="3_ウェーブ">
      <a:majorFont>
        <a:latin typeface="Candara"/>
        <a:ea typeface="HGP明朝E"/>
        <a:cs typeface=""/>
      </a:majorFont>
      <a:minorFont>
        <a:latin typeface="Candara"/>
        <a:ea typeface="HGP明朝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3_ウェーブ 1">
        <a:dk1>
          <a:srgbClr val="000000"/>
        </a:dk1>
        <a:lt1>
          <a:srgbClr val="FFFFFF"/>
        </a:lt1>
        <a:dk2>
          <a:srgbClr val="073E87"/>
        </a:dk2>
        <a:lt2>
          <a:srgbClr val="C6E7FC"/>
        </a:lt2>
        <a:accent1>
          <a:srgbClr val="31B6FD"/>
        </a:accent1>
        <a:accent2>
          <a:srgbClr val="4584D3"/>
        </a:accent2>
        <a:accent3>
          <a:srgbClr val="FFFFFF"/>
        </a:accent3>
        <a:accent4>
          <a:srgbClr val="000000"/>
        </a:accent4>
        <a:accent5>
          <a:srgbClr val="ADD7FE"/>
        </a:accent5>
        <a:accent6>
          <a:srgbClr val="3E77BF"/>
        </a:accent6>
        <a:hlink>
          <a:srgbClr val="0080FF"/>
        </a:hlink>
        <a:folHlink>
          <a:srgbClr val="5EAE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99</TotalTime>
  <Pages>0</Pages>
  <Words>1668</Words>
  <Characters>0</Characters>
  <Application>Microsoft Office PowerPoint</Application>
  <DocSecurity>0</DocSecurity>
  <PresentationFormat>画面に合わせる (4:3)</PresentationFormat>
  <Lines>0</Lines>
  <Paragraphs>273</Paragraphs>
  <Slides>43</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43</vt:i4>
      </vt:variant>
    </vt:vector>
  </HeadingPairs>
  <TitlesOfParts>
    <vt:vector size="55" baseType="lpstr">
      <vt:lpstr>Arial</vt:lpstr>
      <vt:lpstr>ＭＳ Ｐゴシック</vt:lpstr>
      <vt:lpstr>ＭＳ Ｐ明朝</vt:lpstr>
      <vt:lpstr>Candara</vt:lpstr>
      <vt:lpstr>HGP明朝E</vt:lpstr>
      <vt:lpstr>Symbol</vt:lpstr>
      <vt:lpstr>HGS創英角ﾎﾟｯﾌﾟ体</vt:lpstr>
      <vt:lpstr>HGP創英角ﾎﾟｯﾌﾟ体</vt:lpstr>
      <vt:lpstr>HG創英角ﾎﾟｯﾌﾟ体</vt:lpstr>
      <vt:lpstr>ＤＦ平成ゴシック体W5</vt:lpstr>
      <vt:lpstr>標準デザイン</vt:lpstr>
      <vt:lpstr>3_ウェーブ</vt:lpstr>
      <vt:lpstr>高松市の 　手話通訳派遣拒否裁判 　　　　　　　経過とお願い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派遣できない理由として挙げられている事項</vt:lpstr>
      <vt:lpstr>派遣申請者に負担をかけていること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2011年8月27日（土）四國新聞</vt:lpstr>
      <vt:lpstr>８月27日（土）毎日新聞</vt:lpstr>
      <vt:lpstr>８月27日（土）讀賣新聞</vt:lpstr>
      <vt:lpstr>PowerPoint プレゼンテーション</vt:lpstr>
      <vt:lpstr>高松市⇒異議申立を却下</vt:lpstr>
      <vt:lpstr>PowerPoint プレゼンテーション</vt:lpstr>
      <vt:lpstr>PowerPoint プレゼンテーション</vt:lpstr>
      <vt:lpstr>支援組織（構成団体）　①</vt:lpstr>
      <vt:lpstr>全国的な支援組織として</vt:lpstr>
      <vt:lpstr>活動方針</vt:lpstr>
      <vt:lpstr>皆様へのお願い</vt:lpstr>
      <vt:lpstr>この裁判で目指しているもの①</vt:lpstr>
      <vt:lpstr>この裁判で目指しているもの②</vt:lpstr>
      <vt:lpstr>この裁判で目指しているもの③</vt:lpstr>
      <vt:lpstr>この裁判で目指しているもの④</vt:lpstr>
      <vt:lpstr>PowerPoint プレゼンテーション</vt:lpstr>
      <vt:lpstr>PowerPoint プレゼンテーション</vt:lpstr>
      <vt:lpstr>ご支援下さい！</vt:lpstr>
      <vt:lpstr>PowerPoint プレゼンテーション</vt:lpstr>
      <vt:lpstr>PowerPoint プレゼンテーション</vt:lpstr>
      <vt:lpstr>ホームページを見てください！</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高松市の 手話通訳派遣を考える会</dc:title>
  <dc:creator>西讃ろうあ協会</dc:creator>
  <cp:lastModifiedBy>FJ-USER</cp:lastModifiedBy>
  <cp:revision>55</cp:revision>
  <cp:lastPrinted>2012-07-14T08:20:12Z</cp:lastPrinted>
  <dcterms:created xsi:type="dcterms:W3CDTF">2011-12-02T08:43:42Z</dcterms:created>
  <dcterms:modified xsi:type="dcterms:W3CDTF">2013-01-24T02:47:24Z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1041-6.6.0.2724</vt:lpwstr>
  </property>
</Properties>
</file>